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8" r:id="rId3"/>
    <p:sldId id="259" r:id="rId4"/>
    <p:sldId id="260" r:id="rId5"/>
    <p:sldId id="261" r:id="rId6"/>
    <p:sldId id="262" r:id="rId7"/>
    <p:sldId id="263" r:id="rId8"/>
    <p:sldId id="271" r:id="rId9"/>
    <p:sldId id="272" r:id="rId10"/>
    <p:sldId id="264" r:id="rId11"/>
    <p:sldId id="266" r:id="rId12"/>
    <p:sldId id="268" r:id="rId13"/>
    <p:sldId id="269" r:id="rId14"/>
    <p:sldId id="273" r:id="rId15"/>
    <p:sldId id="274" r:id="rId16"/>
    <p:sldId id="275" r:id="rId17"/>
    <p:sldId id="276" r:id="rId18"/>
    <p:sldId id="289" r:id="rId19"/>
    <p:sldId id="277" r:id="rId20"/>
    <p:sldId id="278" r:id="rId21"/>
    <p:sldId id="279" r:id="rId22"/>
    <p:sldId id="280" r:id="rId23"/>
    <p:sldId id="291" r:id="rId24"/>
    <p:sldId id="292" r:id="rId25"/>
    <p:sldId id="293" r:id="rId26"/>
    <p:sldId id="281" r:id="rId27"/>
    <p:sldId id="284" r:id="rId28"/>
    <p:sldId id="286" r:id="rId29"/>
    <p:sldId id="287" r:id="rId30"/>
    <p:sldId id="282"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484" autoAdjust="0"/>
  </p:normalViewPr>
  <p:slideViewPr>
    <p:cSldViewPr snapToGrid="0">
      <p:cViewPr varScale="1">
        <p:scale>
          <a:sx n="131" d="100"/>
          <a:sy n="131" d="100"/>
        </p:scale>
        <p:origin x="75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SOSA" userId="f23f3ce18aa30384" providerId="LiveId" clId="{CC307291-EE9E-4864-B93A-ACA09E84EE32}"/>
    <pc:docChg chg="undo redo custSel addSld delSld modSld sldOrd modShowInfo">
      <pc:chgData name="Sebastian SOSA" userId="f23f3ce18aa30384" providerId="LiveId" clId="{CC307291-EE9E-4864-B93A-ACA09E84EE32}" dt="2024-05-07T11:33:35.350" v="843" actId="166"/>
      <pc:docMkLst>
        <pc:docMk/>
      </pc:docMkLst>
      <pc:sldChg chg="modSp mod">
        <pc:chgData name="Sebastian SOSA" userId="f23f3ce18aa30384" providerId="LiveId" clId="{CC307291-EE9E-4864-B93A-ACA09E84EE32}" dt="2024-05-07T07:21:24.677" v="598"/>
        <pc:sldMkLst>
          <pc:docMk/>
          <pc:sldMk cId="690203045" sldId="256"/>
        </pc:sldMkLst>
        <pc:spChg chg="mod">
          <ac:chgData name="Sebastian SOSA" userId="f23f3ce18aa30384" providerId="LiveId" clId="{CC307291-EE9E-4864-B93A-ACA09E84EE32}" dt="2024-05-07T07:21:24.677" v="598"/>
          <ac:spMkLst>
            <pc:docMk/>
            <pc:sldMk cId="690203045" sldId="256"/>
            <ac:spMk id="2" creationId="{05E10544-A62D-424D-B5C6-BE25C06A2301}"/>
          </ac:spMkLst>
        </pc:spChg>
      </pc:sldChg>
      <pc:sldChg chg="modSp mod">
        <pc:chgData name="Sebastian SOSA" userId="f23f3ce18aa30384" providerId="LiveId" clId="{CC307291-EE9E-4864-B93A-ACA09E84EE32}" dt="2024-05-07T07:22:59.696" v="602" actId="1076"/>
        <pc:sldMkLst>
          <pc:docMk/>
          <pc:sldMk cId="3544215364" sldId="258"/>
        </pc:sldMkLst>
        <pc:spChg chg="mod">
          <ac:chgData name="Sebastian SOSA" userId="f23f3ce18aa30384" providerId="LiveId" clId="{CC307291-EE9E-4864-B93A-ACA09E84EE32}" dt="2024-05-07T07:21:43.201" v="601" actId="20577"/>
          <ac:spMkLst>
            <pc:docMk/>
            <pc:sldMk cId="3544215364" sldId="258"/>
            <ac:spMk id="2" creationId="{A00F1E52-45AC-4916-9858-E48B80CB5895}"/>
          </ac:spMkLst>
        </pc:spChg>
        <pc:picChg chg="mod">
          <ac:chgData name="Sebastian SOSA" userId="f23f3ce18aa30384" providerId="LiveId" clId="{CC307291-EE9E-4864-B93A-ACA09E84EE32}" dt="2024-05-07T07:22:59.696" v="602" actId="1076"/>
          <ac:picMkLst>
            <pc:docMk/>
            <pc:sldMk cId="3544215364" sldId="258"/>
            <ac:picMk id="10" creationId="{CF40356A-7C0F-4A7B-933D-F17DD0F9C2C4}"/>
          </ac:picMkLst>
        </pc:picChg>
      </pc:sldChg>
      <pc:sldChg chg="addSp delSp modSp mod delAnim modAnim">
        <pc:chgData name="Sebastian SOSA" userId="f23f3ce18aa30384" providerId="LiveId" clId="{CC307291-EE9E-4864-B93A-ACA09E84EE32}" dt="2024-05-07T11:33:35.350" v="843" actId="166"/>
        <pc:sldMkLst>
          <pc:docMk/>
          <pc:sldMk cId="963496533" sldId="259"/>
        </pc:sldMkLst>
        <pc:spChg chg="add mod">
          <ac:chgData name="Sebastian SOSA" userId="f23f3ce18aa30384" providerId="LiveId" clId="{CC307291-EE9E-4864-B93A-ACA09E84EE32}" dt="2024-05-07T11:31:49.179" v="831"/>
          <ac:spMkLst>
            <pc:docMk/>
            <pc:sldMk cId="963496533" sldId="259"/>
            <ac:spMk id="3" creationId="{BAB54A3F-9C13-666F-1ED0-66FE9A3E07D7}"/>
          </ac:spMkLst>
        </pc:spChg>
        <pc:spChg chg="add mod">
          <ac:chgData name="Sebastian SOSA" userId="f23f3ce18aa30384" providerId="LiveId" clId="{CC307291-EE9E-4864-B93A-ACA09E84EE32}" dt="2024-05-07T11:31:55.859" v="833"/>
          <ac:spMkLst>
            <pc:docMk/>
            <pc:sldMk cId="963496533" sldId="259"/>
            <ac:spMk id="5" creationId="{BAB54A3F-9C13-666F-1ED0-66FE9A3E07D7}"/>
          </ac:spMkLst>
        </pc:spChg>
        <pc:picChg chg="del">
          <ac:chgData name="Sebastian SOSA" userId="f23f3ce18aa30384" providerId="LiveId" clId="{CC307291-EE9E-4864-B93A-ACA09E84EE32}" dt="2024-05-07T11:31:47.336" v="829" actId="478"/>
          <ac:picMkLst>
            <pc:docMk/>
            <pc:sldMk cId="963496533" sldId="259"/>
            <ac:picMk id="6" creationId="{6C94AAD7-02C6-46A0-9FBF-9D0D0B72192D}"/>
          </ac:picMkLst>
        </pc:picChg>
        <pc:picChg chg="add mod ord">
          <ac:chgData name="Sebastian SOSA" userId="f23f3ce18aa30384" providerId="LiveId" clId="{CC307291-EE9E-4864-B93A-ACA09E84EE32}" dt="2024-05-07T11:33:35.350" v="843" actId="166"/>
          <ac:picMkLst>
            <pc:docMk/>
            <pc:sldMk cId="963496533" sldId="259"/>
            <ac:picMk id="8" creationId="{73F64BD3-2657-EA34-FD40-D303AF5425AA}"/>
          </ac:picMkLst>
        </pc:picChg>
      </pc:sldChg>
      <pc:sldChg chg="modSp mod">
        <pc:chgData name="Sebastian SOSA" userId="f23f3ce18aa30384" providerId="LiveId" clId="{CC307291-EE9E-4864-B93A-ACA09E84EE32}" dt="2024-05-07T07:23:34.226" v="606" actId="20577"/>
        <pc:sldMkLst>
          <pc:docMk/>
          <pc:sldMk cId="2563978706" sldId="260"/>
        </pc:sldMkLst>
        <pc:spChg chg="mod">
          <ac:chgData name="Sebastian SOSA" userId="f23f3ce18aa30384" providerId="LiveId" clId="{CC307291-EE9E-4864-B93A-ACA09E84EE32}" dt="2024-05-07T07:23:34.226" v="606" actId="20577"/>
          <ac:spMkLst>
            <pc:docMk/>
            <pc:sldMk cId="2563978706" sldId="260"/>
            <ac:spMk id="9" creationId="{771324A1-FA43-4E35-92BF-CC750F90E660}"/>
          </ac:spMkLst>
        </pc:spChg>
      </pc:sldChg>
      <pc:sldChg chg="modSp modAnim">
        <pc:chgData name="Sebastian SOSA" userId="f23f3ce18aa30384" providerId="LiveId" clId="{CC307291-EE9E-4864-B93A-ACA09E84EE32}" dt="2024-05-07T07:26:23.747" v="607"/>
        <pc:sldMkLst>
          <pc:docMk/>
          <pc:sldMk cId="2542652978" sldId="261"/>
        </pc:sldMkLst>
        <pc:spChg chg="mod">
          <ac:chgData name="Sebastian SOSA" userId="f23f3ce18aa30384" providerId="LiveId" clId="{CC307291-EE9E-4864-B93A-ACA09E84EE32}" dt="2024-05-07T07:26:23.747" v="607"/>
          <ac:spMkLst>
            <pc:docMk/>
            <pc:sldMk cId="2542652978" sldId="261"/>
            <ac:spMk id="3" creationId="{2C415444-C126-4754-AFA5-D008CDAF4537}"/>
          </ac:spMkLst>
        </pc:spChg>
      </pc:sldChg>
      <pc:sldChg chg="modSp mod">
        <pc:chgData name="Sebastian SOSA" userId="f23f3ce18aa30384" providerId="LiveId" clId="{CC307291-EE9E-4864-B93A-ACA09E84EE32}" dt="2024-05-07T07:28:10.341" v="627" actId="1076"/>
        <pc:sldMkLst>
          <pc:docMk/>
          <pc:sldMk cId="1329294470" sldId="263"/>
        </pc:sldMkLst>
        <pc:spChg chg="mod">
          <ac:chgData name="Sebastian SOSA" userId="f23f3ce18aa30384" providerId="LiveId" clId="{CC307291-EE9E-4864-B93A-ACA09E84EE32}" dt="2024-05-07T07:27:26.917" v="617"/>
          <ac:spMkLst>
            <pc:docMk/>
            <pc:sldMk cId="1329294470" sldId="263"/>
            <ac:spMk id="28" creationId="{B8A254BC-F653-4899-A502-F768DC971751}"/>
          </ac:spMkLst>
        </pc:spChg>
        <pc:spChg chg="mod">
          <ac:chgData name="Sebastian SOSA" userId="f23f3ce18aa30384" providerId="LiveId" clId="{CC307291-EE9E-4864-B93A-ACA09E84EE32}" dt="2024-05-07T07:27:12.126" v="614" actId="1076"/>
          <ac:spMkLst>
            <pc:docMk/>
            <pc:sldMk cId="1329294470" sldId="263"/>
            <ac:spMk id="34" creationId="{48F86B3D-E7A5-421A-B525-F9D15872164A}"/>
          </ac:spMkLst>
        </pc:spChg>
        <pc:spChg chg="mod">
          <ac:chgData name="Sebastian SOSA" userId="f23f3ce18aa30384" providerId="LiveId" clId="{CC307291-EE9E-4864-B93A-ACA09E84EE32}" dt="2024-05-07T07:26:38.963" v="608" actId="1076"/>
          <ac:spMkLst>
            <pc:docMk/>
            <pc:sldMk cId="1329294470" sldId="263"/>
            <ac:spMk id="46" creationId="{CB02F89B-2FB3-4F31-BC6D-5BB88C82E8EC}"/>
          </ac:spMkLst>
        </pc:spChg>
        <pc:grpChg chg="mod">
          <ac:chgData name="Sebastian SOSA" userId="f23f3ce18aa30384" providerId="LiveId" clId="{CC307291-EE9E-4864-B93A-ACA09E84EE32}" dt="2024-05-07T07:27:52.465" v="622" actId="1076"/>
          <ac:grpSpMkLst>
            <pc:docMk/>
            <pc:sldMk cId="1329294470" sldId="263"/>
            <ac:grpSpMk id="11" creationId="{7195E13C-7D85-4110-8DEE-05EB4229610E}"/>
          </ac:grpSpMkLst>
        </pc:grpChg>
        <pc:grpChg chg="mod">
          <ac:chgData name="Sebastian SOSA" userId="f23f3ce18aa30384" providerId="LiveId" clId="{CC307291-EE9E-4864-B93A-ACA09E84EE32}" dt="2024-05-07T07:27:57.429" v="623" actId="1076"/>
          <ac:grpSpMkLst>
            <pc:docMk/>
            <pc:sldMk cId="1329294470" sldId="263"/>
            <ac:grpSpMk id="13" creationId="{0AA9A93E-E423-4F8D-BD91-FE56CA320459}"/>
          </ac:grpSpMkLst>
        </pc:grpChg>
        <pc:grpChg chg="mod">
          <ac:chgData name="Sebastian SOSA" userId="f23f3ce18aa30384" providerId="LiveId" clId="{CC307291-EE9E-4864-B93A-ACA09E84EE32}" dt="2024-05-07T07:27:59.465" v="624" actId="1076"/>
          <ac:grpSpMkLst>
            <pc:docMk/>
            <pc:sldMk cId="1329294470" sldId="263"/>
            <ac:grpSpMk id="24" creationId="{DDA1FEE1-21CB-4FDA-93AE-03FF32958C1B}"/>
          </ac:grpSpMkLst>
        </pc:grpChg>
        <pc:grpChg chg="mod">
          <ac:chgData name="Sebastian SOSA" userId="f23f3ce18aa30384" providerId="LiveId" clId="{CC307291-EE9E-4864-B93A-ACA09E84EE32}" dt="2024-05-07T07:28:10.341" v="627" actId="1076"/>
          <ac:grpSpMkLst>
            <pc:docMk/>
            <pc:sldMk cId="1329294470" sldId="263"/>
            <ac:grpSpMk id="30" creationId="{9358F3A5-67A2-4C8C-BF67-AF778FA4BD88}"/>
          </ac:grpSpMkLst>
        </pc:grpChg>
        <pc:grpChg chg="mod">
          <ac:chgData name="Sebastian SOSA" userId="f23f3ce18aa30384" providerId="LiveId" clId="{CC307291-EE9E-4864-B93A-ACA09E84EE32}" dt="2024-05-07T07:28:06.497" v="626" actId="1076"/>
          <ac:grpSpMkLst>
            <pc:docMk/>
            <pc:sldMk cId="1329294470" sldId="263"/>
            <ac:grpSpMk id="37" creationId="{859CF01C-DBD9-431F-8514-340E656515D0}"/>
          </ac:grpSpMkLst>
        </pc:grpChg>
        <pc:grpChg chg="mod">
          <ac:chgData name="Sebastian SOSA" userId="f23f3ce18aa30384" providerId="LiveId" clId="{CC307291-EE9E-4864-B93A-ACA09E84EE32}" dt="2024-05-07T07:28:03.548" v="625" actId="1076"/>
          <ac:grpSpMkLst>
            <pc:docMk/>
            <pc:sldMk cId="1329294470" sldId="263"/>
            <ac:grpSpMk id="43" creationId="{5F558B91-1BBB-4442-9D6C-DB3AD3A76F83}"/>
          </ac:grpSpMkLst>
        </pc:grpChg>
        <pc:picChg chg="mod">
          <ac:chgData name="Sebastian SOSA" userId="f23f3ce18aa30384" providerId="LiveId" clId="{CC307291-EE9E-4864-B93A-ACA09E84EE32}" dt="2024-05-07T07:26:44.742" v="610" actId="1076"/>
          <ac:picMkLst>
            <pc:docMk/>
            <pc:sldMk cId="1329294470" sldId="263"/>
            <ac:picMk id="36" creationId="{98548196-96E4-4184-BB0F-3E96EEC94A2D}"/>
          </ac:picMkLst>
        </pc:picChg>
      </pc:sldChg>
      <pc:sldChg chg="modSp mod modAnim">
        <pc:chgData name="Sebastian SOSA" userId="f23f3ce18aa30384" providerId="LiveId" clId="{CC307291-EE9E-4864-B93A-ACA09E84EE32}" dt="2024-05-07T11:25:54.419" v="817" actId="20577"/>
        <pc:sldMkLst>
          <pc:docMk/>
          <pc:sldMk cId="4091506473" sldId="264"/>
        </pc:sldMkLst>
        <pc:spChg chg="mod">
          <ac:chgData name="Sebastian SOSA" userId="f23f3ce18aa30384" providerId="LiveId" clId="{CC307291-EE9E-4864-B93A-ACA09E84EE32}" dt="2024-05-07T11:25:54.419" v="817" actId="20577"/>
          <ac:spMkLst>
            <pc:docMk/>
            <pc:sldMk cId="4091506473" sldId="264"/>
            <ac:spMk id="7" creationId="{2A0302B6-A4E4-405A-B392-C150978E4EBD}"/>
          </ac:spMkLst>
        </pc:spChg>
      </pc:sldChg>
      <pc:sldChg chg="addSp delSp modSp mod">
        <pc:chgData name="Sebastian SOSA" userId="f23f3ce18aa30384" providerId="LiveId" clId="{CC307291-EE9E-4864-B93A-ACA09E84EE32}" dt="2024-05-07T11:26:54.593" v="820" actId="478"/>
        <pc:sldMkLst>
          <pc:docMk/>
          <pc:sldMk cId="1348948275" sldId="266"/>
        </pc:sldMkLst>
        <pc:spChg chg="add del mod">
          <ac:chgData name="Sebastian SOSA" userId="f23f3ce18aa30384" providerId="LiveId" clId="{CC307291-EE9E-4864-B93A-ACA09E84EE32}" dt="2024-05-07T11:22:46.968" v="776" actId="478"/>
          <ac:spMkLst>
            <pc:docMk/>
            <pc:sldMk cId="1348948275" sldId="266"/>
            <ac:spMk id="5" creationId="{D0013217-7382-4397-4C54-FFA07FDFD868}"/>
          </ac:spMkLst>
        </pc:spChg>
        <pc:spChg chg="add del mod">
          <ac:chgData name="Sebastian SOSA" userId="f23f3ce18aa30384" providerId="LiveId" clId="{CC307291-EE9E-4864-B93A-ACA09E84EE32}" dt="2024-05-07T11:24:09.729" v="803" actId="478"/>
          <ac:spMkLst>
            <pc:docMk/>
            <pc:sldMk cId="1348948275" sldId="266"/>
            <ac:spMk id="6" creationId="{FEE29117-FB64-5053-CEA8-77CB0E0B0ECD}"/>
          </ac:spMkLst>
        </pc:spChg>
        <pc:spChg chg="add del mod">
          <ac:chgData name="Sebastian SOSA" userId="f23f3ce18aa30384" providerId="LiveId" clId="{CC307291-EE9E-4864-B93A-ACA09E84EE32}" dt="2024-05-07T11:22:57.008" v="779" actId="478"/>
          <ac:spMkLst>
            <pc:docMk/>
            <pc:sldMk cId="1348948275" sldId="266"/>
            <ac:spMk id="7" creationId="{C50EF048-527D-3D3E-A21B-406158BDD768}"/>
          </ac:spMkLst>
        </pc:spChg>
        <pc:spChg chg="add del mod">
          <ac:chgData name="Sebastian SOSA" userId="f23f3ce18aa30384" providerId="LiveId" clId="{CC307291-EE9E-4864-B93A-ACA09E84EE32}" dt="2024-05-07T11:23:15.216" v="784" actId="478"/>
          <ac:spMkLst>
            <pc:docMk/>
            <pc:sldMk cId="1348948275" sldId="266"/>
            <ac:spMk id="8" creationId="{CD9F559B-2C11-F09F-EFAB-15BFB7FC1AAF}"/>
          </ac:spMkLst>
        </pc:spChg>
        <pc:spChg chg="add del mod">
          <ac:chgData name="Sebastian SOSA" userId="f23f3ce18aa30384" providerId="LiveId" clId="{CC307291-EE9E-4864-B93A-ACA09E84EE32}" dt="2024-05-07T11:26:54.593" v="820" actId="478"/>
          <ac:spMkLst>
            <pc:docMk/>
            <pc:sldMk cId="1348948275" sldId="266"/>
            <ac:spMk id="10" creationId="{5BF07C1F-3B83-EB8C-898F-E790B7B3DFE3}"/>
          </ac:spMkLst>
        </pc:spChg>
        <pc:spChg chg="add del mod">
          <ac:chgData name="Sebastian SOSA" userId="f23f3ce18aa30384" providerId="LiveId" clId="{CC307291-EE9E-4864-B93A-ACA09E84EE32}" dt="2024-05-07T11:23:39.833" v="792" actId="478"/>
          <ac:spMkLst>
            <pc:docMk/>
            <pc:sldMk cId="1348948275" sldId="266"/>
            <ac:spMk id="11" creationId="{3EBFB8F5-957C-941A-E284-030DE8CF846B}"/>
          </ac:spMkLst>
        </pc:spChg>
        <pc:spChg chg="add del mod">
          <ac:chgData name="Sebastian SOSA" userId="f23f3ce18aa30384" providerId="LiveId" clId="{CC307291-EE9E-4864-B93A-ACA09E84EE32}" dt="2024-05-07T11:23:38.561" v="791" actId="478"/>
          <ac:spMkLst>
            <pc:docMk/>
            <pc:sldMk cId="1348948275" sldId="266"/>
            <ac:spMk id="12" creationId="{16594DF9-DC50-654F-C30E-FFDFA8C6BF72}"/>
          </ac:spMkLst>
        </pc:spChg>
        <pc:spChg chg="add mod">
          <ac:chgData name="Sebastian SOSA" userId="f23f3ce18aa30384" providerId="LiveId" clId="{CC307291-EE9E-4864-B93A-ACA09E84EE32}" dt="2024-05-07T11:23:52.220" v="797" actId="1076"/>
          <ac:spMkLst>
            <pc:docMk/>
            <pc:sldMk cId="1348948275" sldId="266"/>
            <ac:spMk id="13" creationId="{D599FC09-69F1-C61A-48FB-55673B783932}"/>
          </ac:spMkLst>
        </pc:spChg>
        <pc:spChg chg="add mod">
          <ac:chgData name="Sebastian SOSA" userId="f23f3ce18aa30384" providerId="LiveId" clId="{CC307291-EE9E-4864-B93A-ACA09E84EE32}" dt="2024-05-07T11:23:49.634" v="796" actId="1076"/>
          <ac:spMkLst>
            <pc:docMk/>
            <pc:sldMk cId="1348948275" sldId="266"/>
            <ac:spMk id="14" creationId="{FFECFB4A-1A10-1E9A-DB27-A02B81520072}"/>
          </ac:spMkLst>
        </pc:spChg>
        <pc:spChg chg="add mod">
          <ac:chgData name="Sebastian SOSA" userId="f23f3ce18aa30384" providerId="LiveId" clId="{CC307291-EE9E-4864-B93A-ACA09E84EE32}" dt="2024-05-07T11:24:01.281" v="800" actId="14100"/>
          <ac:spMkLst>
            <pc:docMk/>
            <pc:sldMk cId="1348948275" sldId="266"/>
            <ac:spMk id="15" creationId="{75287D8B-A0A6-3C05-6EAF-1475155CB5D8}"/>
          </ac:spMkLst>
        </pc:spChg>
        <pc:spChg chg="add mod">
          <ac:chgData name="Sebastian SOSA" userId="f23f3ce18aa30384" providerId="LiveId" clId="{CC307291-EE9E-4864-B93A-ACA09E84EE32}" dt="2024-05-07T11:24:06.853" v="802" actId="1076"/>
          <ac:spMkLst>
            <pc:docMk/>
            <pc:sldMk cId="1348948275" sldId="266"/>
            <ac:spMk id="16" creationId="{BAB54A3F-9C13-666F-1ED0-66FE9A3E07D7}"/>
          </ac:spMkLst>
        </pc:spChg>
        <pc:picChg chg="add mod modCrop">
          <ac:chgData name="Sebastian SOSA" userId="f23f3ce18aa30384" providerId="LiveId" clId="{CC307291-EE9E-4864-B93A-ACA09E84EE32}" dt="2024-05-07T11:23:17.818" v="786" actId="1076"/>
          <ac:picMkLst>
            <pc:docMk/>
            <pc:sldMk cId="1348948275" sldId="266"/>
            <ac:picMk id="4" creationId="{1E131EB1-273B-D660-764B-F98A5C1A73D0}"/>
          </ac:picMkLst>
        </pc:picChg>
        <pc:picChg chg="add mod">
          <ac:chgData name="Sebastian SOSA" userId="f23f3ce18aa30384" providerId="LiveId" clId="{CC307291-EE9E-4864-B93A-ACA09E84EE32}" dt="2024-05-07T11:22:29.363" v="774"/>
          <ac:picMkLst>
            <pc:docMk/>
            <pc:sldMk cId="1348948275" sldId="266"/>
            <ac:picMk id="9" creationId="{3A492C37-A945-8C77-7885-371130AFF1D7}"/>
          </ac:picMkLst>
        </pc:picChg>
      </pc:sldChg>
      <pc:sldChg chg="addSp delSp modSp mod">
        <pc:chgData name="Sebastian SOSA" userId="f23f3ce18aa30384" providerId="LiveId" clId="{CC307291-EE9E-4864-B93A-ACA09E84EE32}" dt="2024-05-07T07:52:53.928" v="731"/>
        <pc:sldMkLst>
          <pc:docMk/>
          <pc:sldMk cId="1088711734" sldId="268"/>
        </pc:sldMkLst>
        <pc:graphicFrameChg chg="add del mod modGraphic">
          <ac:chgData name="Sebastian SOSA" userId="f23f3ce18aa30384" providerId="LiveId" clId="{CC307291-EE9E-4864-B93A-ACA09E84EE32}" dt="2024-05-07T07:52:53.464" v="730" actId="478"/>
          <ac:graphicFrameMkLst>
            <pc:docMk/>
            <pc:sldMk cId="1088711734" sldId="268"/>
            <ac:graphicFrameMk id="3" creationId="{047D3531-48FE-F180-43B6-CE9DEC0A0702}"/>
          </ac:graphicFrameMkLst>
        </pc:graphicFrameChg>
        <pc:graphicFrameChg chg="add mod">
          <ac:chgData name="Sebastian SOSA" userId="f23f3ce18aa30384" providerId="LiveId" clId="{CC307291-EE9E-4864-B93A-ACA09E84EE32}" dt="2024-05-07T07:52:53.928" v="731"/>
          <ac:graphicFrameMkLst>
            <pc:docMk/>
            <pc:sldMk cId="1088711734" sldId="268"/>
            <ac:graphicFrameMk id="4" creationId="{7D4E697A-FA52-3ABC-0855-FFB4BB7D8E83}"/>
          </ac:graphicFrameMkLst>
        </pc:graphicFrameChg>
        <pc:graphicFrameChg chg="del">
          <ac:chgData name="Sebastian SOSA" userId="f23f3ce18aa30384" providerId="LiveId" clId="{CC307291-EE9E-4864-B93A-ACA09E84EE32}" dt="2024-05-03T10:08:38.091" v="246" actId="478"/>
          <ac:graphicFrameMkLst>
            <pc:docMk/>
            <pc:sldMk cId="1088711734" sldId="268"/>
            <ac:graphicFrameMk id="5" creationId="{85BB55C8-1F8B-4F59-B014-02390C9604DF}"/>
          </ac:graphicFrameMkLst>
        </pc:graphicFrameChg>
      </pc:sldChg>
      <pc:sldChg chg="modSp mod">
        <pc:chgData name="Sebastian SOSA" userId="f23f3ce18aa30384" providerId="LiveId" clId="{CC307291-EE9E-4864-B93A-ACA09E84EE32}" dt="2024-05-07T07:28:41.859" v="630" actId="1076"/>
        <pc:sldMkLst>
          <pc:docMk/>
          <pc:sldMk cId="4051512887" sldId="271"/>
        </pc:sldMkLst>
        <pc:spChg chg="mod">
          <ac:chgData name="Sebastian SOSA" userId="f23f3ce18aa30384" providerId="LiveId" clId="{CC307291-EE9E-4864-B93A-ACA09E84EE32}" dt="2024-05-07T07:28:41.859" v="630" actId="1076"/>
          <ac:spMkLst>
            <pc:docMk/>
            <pc:sldMk cId="4051512887" sldId="271"/>
            <ac:spMk id="5" creationId="{D0DBB435-7251-4392-B748-2A497798E60A}"/>
          </ac:spMkLst>
        </pc:spChg>
      </pc:sldChg>
      <pc:sldChg chg="mod modShow modNotesTx">
        <pc:chgData name="Sebastian SOSA" userId="f23f3ce18aa30384" providerId="LiveId" clId="{CC307291-EE9E-4864-B93A-ACA09E84EE32}" dt="2024-05-03T15:20:33.418" v="596" actId="6549"/>
        <pc:sldMkLst>
          <pc:docMk/>
          <pc:sldMk cId="2817716219" sldId="272"/>
        </pc:sldMkLst>
      </pc:sldChg>
      <pc:sldChg chg="modSp mod">
        <pc:chgData name="Sebastian SOSA" userId="f23f3ce18aa30384" providerId="LiveId" clId="{CC307291-EE9E-4864-B93A-ACA09E84EE32}" dt="2024-05-07T11:26:05.117" v="818"/>
        <pc:sldMkLst>
          <pc:docMk/>
          <pc:sldMk cId="3525579750" sldId="273"/>
        </pc:sldMkLst>
        <pc:spChg chg="mod">
          <ac:chgData name="Sebastian SOSA" userId="f23f3ce18aa30384" providerId="LiveId" clId="{CC307291-EE9E-4864-B93A-ACA09E84EE32}" dt="2024-05-07T11:26:05.117" v="818"/>
          <ac:spMkLst>
            <pc:docMk/>
            <pc:sldMk cId="3525579750" sldId="273"/>
            <ac:spMk id="7" creationId="{2A0302B6-A4E4-405A-B392-C150978E4EBD}"/>
          </ac:spMkLst>
        </pc:spChg>
      </pc:sldChg>
      <pc:sldChg chg="addSp delSp modSp mod">
        <pc:chgData name="Sebastian SOSA" userId="f23f3ce18aa30384" providerId="LiveId" clId="{CC307291-EE9E-4864-B93A-ACA09E84EE32}" dt="2024-05-07T08:01:16.970" v="737"/>
        <pc:sldMkLst>
          <pc:docMk/>
          <pc:sldMk cId="1761312151" sldId="275"/>
        </pc:sldMkLst>
        <pc:graphicFrameChg chg="add del mod modGraphic">
          <ac:chgData name="Sebastian SOSA" userId="f23f3ce18aa30384" providerId="LiveId" clId="{CC307291-EE9E-4864-B93A-ACA09E84EE32}" dt="2024-05-07T08:01:16.406" v="736" actId="478"/>
          <ac:graphicFrameMkLst>
            <pc:docMk/>
            <pc:sldMk cId="1761312151" sldId="275"/>
            <ac:graphicFrameMk id="3" creationId="{6615BA9B-DF71-8D5B-64D5-5D417384B43E}"/>
          </ac:graphicFrameMkLst>
        </pc:graphicFrameChg>
        <pc:graphicFrameChg chg="add mod">
          <ac:chgData name="Sebastian SOSA" userId="f23f3ce18aa30384" providerId="LiveId" clId="{CC307291-EE9E-4864-B93A-ACA09E84EE32}" dt="2024-05-07T08:01:16.970" v="737"/>
          <ac:graphicFrameMkLst>
            <pc:docMk/>
            <pc:sldMk cId="1761312151" sldId="275"/>
            <ac:graphicFrameMk id="4" creationId="{9A83FBB6-6533-5B95-C0FF-C8158984D43D}"/>
          </ac:graphicFrameMkLst>
        </pc:graphicFrameChg>
        <pc:graphicFrameChg chg="del">
          <ac:chgData name="Sebastian SOSA" userId="f23f3ce18aa30384" providerId="LiveId" clId="{CC307291-EE9E-4864-B93A-ACA09E84EE32}" dt="2024-05-03T10:09:10.595" v="249" actId="478"/>
          <ac:graphicFrameMkLst>
            <pc:docMk/>
            <pc:sldMk cId="1761312151" sldId="275"/>
            <ac:graphicFrameMk id="5" creationId="{85BB55C8-1F8B-4F59-B014-02390C9604DF}"/>
          </ac:graphicFrameMkLst>
        </pc:graphicFrameChg>
      </pc:sldChg>
      <pc:sldChg chg="addSp delSp modSp mod">
        <pc:chgData name="Sebastian SOSA" userId="f23f3ce18aa30384" providerId="LiveId" clId="{CC307291-EE9E-4864-B93A-ACA09E84EE32}" dt="2024-05-07T11:27:39.485" v="828" actId="1076"/>
        <pc:sldMkLst>
          <pc:docMk/>
          <pc:sldMk cId="429191708" sldId="277"/>
        </pc:sldMkLst>
        <pc:spChg chg="add mod">
          <ac:chgData name="Sebastian SOSA" userId="f23f3ce18aa30384" providerId="LiveId" clId="{CC307291-EE9E-4864-B93A-ACA09E84EE32}" dt="2024-05-07T11:27:39.485" v="828" actId="1076"/>
          <ac:spMkLst>
            <pc:docMk/>
            <pc:sldMk cId="429191708" sldId="277"/>
            <ac:spMk id="9" creationId="{9413498D-DDF1-C607-B076-37ADA31F449B}"/>
          </ac:spMkLst>
        </pc:spChg>
        <pc:picChg chg="add del mod">
          <ac:chgData name="Sebastian SOSA" userId="f23f3ce18aa30384" providerId="LiveId" clId="{CC307291-EE9E-4864-B93A-ACA09E84EE32}" dt="2024-05-07T09:32:50.620" v="741" actId="478"/>
          <ac:picMkLst>
            <pc:docMk/>
            <pc:sldMk cId="429191708" sldId="277"/>
            <ac:picMk id="4" creationId="{94ACAEEB-A0ED-C32C-BEF3-180DE7D5FBF7}"/>
          </ac:picMkLst>
        </pc:picChg>
        <pc:picChg chg="add del mod modCrop">
          <ac:chgData name="Sebastian SOSA" userId="f23f3ce18aa30384" providerId="LiveId" clId="{CC307291-EE9E-4864-B93A-ACA09E84EE32}" dt="2024-05-07T09:33:32.405" v="746" actId="478"/>
          <ac:picMkLst>
            <pc:docMk/>
            <pc:sldMk cId="429191708" sldId="277"/>
            <ac:picMk id="6" creationId="{5DFA62BA-0D8A-7945-8A0F-B75304F78B68}"/>
          </ac:picMkLst>
        </pc:picChg>
        <pc:picChg chg="add mod modCrop">
          <ac:chgData name="Sebastian SOSA" userId="f23f3ce18aa30384" providerId="LiveId" clId="{CC307291-EE9E-4864-B93A-ACA09E84EE32}" dt="2024-05-07T11:27:15.210" v="825" actId="1076"/>
          <ac:picMkLst>
            <pc:docMk/>
            <pc:sldMk cId="429191708" sldId="277"/>
            <ac:picMk id="8" creationId="{45A604A0-F454-6AB9-4C8F-07927BB09A25}"/>
          </ac:picMkLst>
        </pc:picChg>
      </pc:sldChg>
      <pc:sldChg chg="addSp delSp modSp mod">
        <pc:chgData name="Sebastian SOSA" userId="f23f3ce18aa30384" providerId="LiveId" clId="{CC307291-EE9E-4864-B93A-ACA09E84EE32}" dt="2024-05-03T09:48:00.826" v="1"/>
        <pc:sldMkLst>
          <pc:docMk/>
          <pc:sldMk cId="222145331" sldId="278"/>
        </pc:sldMkLst>
        <pc:graphicFrameChg chg="add mod">
          <ac:chgData name="Sebastian SOSA" userId="f23f3ce18aa30384" providerId="LiveId" clId="{CC307291-EE9E-4864-B93A-ACA09E84EE32}" dt="2024-05-03T09:48:00.826" v="1"/>
          <ac:graphicFrameMkLst>
            <pc:docMk/>
            <pc:sldMk cId="222145331" sldId="278"/>
            <ac:graphicFrameMk id="3" creationId="{74026994-691E-662C-0E42-61A74B561752}"/>
          </ac:graphicFrameMkLst>
        </pc:graphicFrameChg>
        <pc:graphicFrameChg chg="del">
          <ac:chgData name="Sebastian SOSA" userId="f23f3ce18aa30384" providerId="LiveId" clId="{CC307291-EE9E-4864-B93A-ACA09E84EE32}" dt="2024-05-03T09:47:33.810" v="0" actId="478"/>
          <ac:graphicFrameMkLst>
            <pc:docMk/>
            <pc:sldMk cId="222145331" sldId="278"/>
            <ac:graphicFrameMk id="4" creationId="{8D3770F8-B676-47E8-A997-13C63832FCD2}"/>
          </ac:graphicFrameMkLst>
        </pc:graphicFrameChg>
      </pc:sldChg>
      <pc:sldChg chg="addSp modSp mod modAnim">
        <pc:chgData name="Sebastian SOSA" userId="f23f3ce18aa30384" providerId="LiveId" clId="{CC307291-EE9E-4864-B93A-ACA09E84EE32}" dt="2024-05-03T10:01:41.287" v="137"/>
        <pc:sldMkLst>
          <pc:docMk/>
          <pc:sldMk cId="3132051446" sldId="280"/>
        </pc:sldMkLst>
        <pc:spChg chg="mod">
          <ac:chgData name="Sebastian SOSA" userId="f23f3ce18aa30384" providerId="LiveId" clId="{CC307291-EE9E-4864-B93A-ACA09E84EE32}" dt="2024-05-03T09:49:49.269" v="28" actId="5793"/>
          <ac:spMkLst>
            <pc:docMk/>
            <pc:sldMk cId="3132051446" sldId="280"/>
            <ac:spMk id="2" creationId="{1B598106-286F-4E6F-8FDC-98F1B15A2318}"/>
          </ac:spMkLst>
        </pc:spChg>
        <pc:spChg chg="mod">
          <ac:chgData name="Sebastian SOSA" userId="f23f3ce18aa30384" providerId="LiveId" clId="{CC307291-EE9E-4864-B93A-ACA09E84EE32}" dt="2024-05-03T09:57:02.118" v="93" actId="1076"/>
          <ac:spMkLst>
            <pc:docMk/>
            <pc:sldMk cId="3132051446" sldId="280"/>
            <ac:spMk id="3" creationId="{5395288B-500A-46B0-BA49-3A73A8F5306C}"/>
          </ac:spMkLst>
        </pc:spChg>
        <pc:spChg chg="add mod">
          <ac:chgData name="Sebastian SOSA" userId="f23f3ce18aa30384" providerId="LiveId" clId="{CC307291-EE9E-4864-B93A-ACA09E84EE32}" dt="2024-05-03T09:56:56.178" v="91" actId="1076"/>
          <ac:spMkLst>
            <pc:docMk/>
            <pc:sldMk cId="3132051446" sldId="280"/>
            <ac:spMk id="5" creationId="{26FA3A64-3AA6-9CBB-C4CF-2E5A786C4E34}"/>
          </ac:spMkLst>
        </pc:spChg>
        <pc:spChg chg="add mod">
          <ac:chgData name="Sebastian SOSA" userId="f23f3ce18aa30384" providerId="LiveId" clId="{CC307291-EE9E-4864-B93A-ACA09E84EE32}" dt="2024-05-03T10:01:35.477" v="136" actId="207"/>
          <ac:spMkLst>
            <pc:docMk/>
            <pc:sldMk cId="3132051446" sldId="280"/>
            <ac:spMk id="8" creationId="{A62B92AD-7ECE-8A76-68EF-A6E7EF634F82}"/>
          </ac:spMkLst>
        </pc:spChg>
        <pc:picChg chg="mod">
          <ac:chgData name="Sebastian SOSA" userId="f23f3ce18aa30384" providerId="LiveId" clId="{CC307291-EE9E-4864-B93A-ACA09E84EE32}" dt="2024-05-03T09:57:05.509" v="94" actId="1076"/>
          <ac:picMkLst>
            <pc:docMk/>
            <pc:sldMk cId="3132051446" sldId="280"/>
            <ac:picMk id="4" creationId="{B264B72B-5251-42FF-841E-819B57B855C3}"/>
          </ac:picMkLst>
        </pc:picChg>
        <pc:picChg chg="add mod modCrop">
          <ac:chgData name="Sebastian SOSA" userId="f23f3ce18aa30384" providerId="LiveId" clId="{CC307291-EE9E-4864-B93A-ACA09E84EE32}" dt="2024-05-03T09:57:08.736" v="95" actId="1076"/>
          <ac:picMkLst>
            <pc:docMk/>
            <pc:sldMk cId="3132051446" sldId="280"/>
            <ac:picMk id="6" creationId="{D9EA8395-A01F-0BD8-8FB6-7B16E446A4DA}"/>
          </ac:picMkLst>
        </pc:picChg>
        <pc:picChg chg="mod">
          <ac:chgData name="Sebastian SOSA" userId="f23f3ce18aa30384" providerId="LiveId" clId="{CC307291-EE9E-4864-B93A-ACA09E84EE32}" dt="2024-05-03T09:56:57.842" v="92" actId="1076"/>
          <ac:picMkLst>
            <pc:docMk/>
            <pc:sldMk cId="3132051446" sldId="280"/>
            <ac:picMk id="5122" creationId="{0803F42D-F308-4D1E-B853-B6C81CD3BD99}"/>
          </ac:picMkLst>
        </pc:picChg>
      </pc:sldChg>
      <pc:sldChg chg="addSp delSp modSp mod delAnim modAnim">
        <pc:chgData name="Sebastian SOSA" userId="f23f3ce18aa30384" providerId="LiveId" clId="{CC307291-EE9E-4864-B93A-ACA09E84EE32}" dt="2024-05-03T12:31:10.857" v="432" actId="478"/>
        <pc:sldMkLst>
          <pc:docMk/>
          <pc:sldMk cId="2968607938" sldId="281"/>
        </pc:sldMkLst>
        <pc:spChg chg="mod">
          <ac:chgData name="Sebastian SOSA" userId="f23f3ce18aa30384" providerId="LiveId" clId="{CC307291-EE9E-4864-B93A-ACA09E84EE32}" dt="2024-05-03T09:59:20.540" v="120" actId="207"/>
          <ac:spMkLst>
            <pc:docMk/>
            <pc:sldMk cId="2968607938" sldId="281"/>
            <ac:spMk id="2" creationId="{186BB423-14C6-4FC8-AB4E-9A4EEE1FF502}"/>
          </ac:spMkLst>
        </pc:spChg>
        <pc:spChg chg="add mod">
          <ac:chgData name="Sebastian SOSA" userId="f23f3ce18aa30384" providerId="LiveId" clId="{CC307291-EE9E-4864-B93A-ACA09E84EE32}" dt="2024-05-03T12:25:36.401" v="420" actId="208"/>
          <ac:spMkLst>
            <pc:docMk/>
            <pc:sldMk cId="2968607938" sldId="281"/>
            <ac:spMk id="3" creationId="{BAD90C1A-E427-0B6C-312F-157CD475DB23}"/>
          </ac:spMkLst>
        </pc:spChg>
        <pc:spChg chg="add del mod">
          <ac:chgData name="Sebastian SOSA" userId="f23f3ce18aa30384" providerId="LiveId" clId="{CC307291-EE9E-4864-B93A-ACA09E84EE32}" dt="2024-05-03T12:31:10.857" v="432" actId="478"/>
          <ac:spMkLst>
            <pc:docMk/>
            <pc:sldMk cId="2968607938" sldId="281"/>
            <ac:spMk id="4" creationId="{0B720CF1-611B-4244-8715-04F7E850AE59}"/>
          </ac:spMkLst>
        </pc:spChg>
        <pc:picChg chg="mod">
          <ac:chgData name="Sebastian SOSA" userId="f23f3ce18aa30384" providerId="LiveId" clId="{CC307291-EE9E-4864-B93A-ACA09E84EE32}" dt="2024-05-03T12:26:23.623" v="424" actId="1076"/>
          <ac:picMkLst>
            <pc:docMk/>
            <pc:sldMk cId="2968607938" sldId="281"/>
            <ac:picMk id="13" creationId="{4B3115BE-667F-4D87-B1C4-329D2B10DA76}"/>
          </ac:picMkLst>
        </pc:picChg>
      </pc:sldChg>
      <pc:sldChg chg="addSp modSp mod">
        <pc:chgData name="Sebastian SOSA" userId="f23f3ce18aa30384" providerId="LiveId" clId="{CC307291-EE9E-4864-B93A-ACA09E84EE32}" dt="2024-05-03T12:41:00.512" v="454" actId="1076"/>
        <pc:sldMkLst>
          <pc:docMk/>
          <pc:sldMk cId="3519131666" sldId="282"/>
        </pc:sldMkLst>
        <pc:graphicFrameChg chg="add mod modGraphic">
          <ac:chgData name="Sebastian SOSA" userId="f23f3ce18aa30384" providerId="LiveId" clId="{CC307291-EE9E-4864-B93A-ACA09E84EE32}" dt="2024-05-03T12:41:00.512" v="454" actId="1076"/>
          <ac:graphicFrameMkLst>
            <pc:docMk/>
            <pc:sldMk cId="3519131666" sldId="282"/>
            <ac:graphicFrameMk id="3" creationId="{06E4237A-A2E9-D3B5-1142-E5FE8ECE03A2}"/>
          </ac:graphicFrameMkLst>
        </pc:graphicFrameChg>
        <pc:picChg chg="mod">
          <ac:chgData name="Sebastian SOSA" userId="f23f3ce18aa30384" providerId="LiveId" clId="{CC307291-EE9E-4864-B93A-ACA09E84EE32}" dt="2024-05-03T12:40:00.402" v="435" actId="1076"/>
          <ac:picMkLst>
            <pc:docMk/>
            <pc:sldMk cId="3519131666" sldId="282"/>
            <ac:picMk id="10242" creationId="{FA01F0BF-7789-4838-8DAE-C448D07A5A11}"/>
          </ac:picMkLst>
        </pc:picChg>
      </pc:sldChg>
      <pc:sldChg chg="modSp mod modAnim">
        <pc:chgData name="Sebastian SOSA" userId="f23f3ce18aa30384" providerId="LiveId" clId="{CC307291-EE9E-4864-B93A-ACA09E84EE32}" dt="2024-05-03T15:01:54.015" v="591" actId="20577"/>
        <pc:sldMkLst>
          <pc:docMk/>
          <pc:sldMk cId="2442002028" sldId="283"/>
        </pc:sldMkLst>
        <pc:spChg chg="mod">
          <ac:chgData name="Sebastian SOSA" userId="f23f3ce18aa30384" providerId="LiveId" clId="{CC307291-EE9E-4864-B93A-ACA09E84EE32}" dt="2024-05-03T15:01:54.015" v="591" actId="20577"/>
          <ac:spMkLst>
            <pc:docMk/>
            <pc:sldMk cId="2442002028" sldId="283"/>
            <ac:spMk id="3" creationId="{29461BBD-0661-49DF-959F-7ED59D403C3B}"/>
          </ac:spMkLst>
        </pc:spChg>
      </pc:sldChg>
      <pc:sldChg chg="modSp mod">
        <pc:chgData name="Sebastian SOSA" userId="f23f3ce18aa30384" providerId="LiveId" clId="{CC307291-EE9E-4864-B93A-ACA09E84EE32}" dt="2024-05-03T09:59:25.412" v="121" actId="207"/>
        <pc:sldMkLst>
          <pc:docMk/>
          <pc:sldMk cId="1782140219" sldId="284"/>
        </pc:sldMkLst>
        <pc:spChg chg="mod">
          <ac:chgData name="Sebastian SOSA" userId="f23f3ce18aa30384" providerId="LiveId" clId="{CC307291-EE9E-4864-B93A-ACA09E84EE32}" dt="2024-05-03T09:59:25.412" v="121" actId="207"/>
          <ac:spMkLst>
            <pc:docMk/>
            <pc:sldMk cId="1782140219" sldId="284"/>
            <ac:spMk id="2" creationId="{B6BC5B7E-9D36-43DC-8162-1F53FB27B929}"/>
          </ac:spMkLst>
        </pc:spChg>
      </pc:sldChg>
      <pc:sldChg chg="delSp modSp mod delAnim">
        <pc:chgData name="Sebastian SOSA" userId="f23f3ce18aa30384" providerId="LiveId" clId="{CC307291-EE9E-4864-B93A-ACA09E84EE32}" dt="2024-05-03T12:30:48.991" v="429" actId="20577"/>
        <pc:sldMkLst>
          <pc:docMk/>
          <pc:sldMk cId="3692123154" sldId="286"/>
        </pc:sldMkLst>
        <pc:spChg chg="mod">
          <ac:chgData name="Sebastian SOSA" userId="f23f3ce18aa30384" providerId="LiveId" clId="{CC307291-EE9E-4864-B93A-ACA09E84EE32}" dt="2024-05-03T10:04:42.147" v="245" actId="20577"/>
          <ac:spMkLst>
            <pc:docMk/>
            <pc:sldMk cId="3692123154" sldId="286"/>
            <ac:spMk id="10" creationId="{D0FC2156-7648-4465-A034-3F25DE9E2856}"/>
          </ac:spMkLst>
        </pc:spChg>
        <pc:spChg chg="del mod">
          <ac:chgData name="Sebastian SOSA" userId="f23f3ce18aa30384" providerId="LiveId" clId="{CC307291-EE9E-4864-B93A-ACA09E84EE32}" dt="2024-05-03T12:30:21.150" v="428" actId="21"/>
          <ac:spMkLst>
            <pc:docMk/>
            <pc:sldMk cId="3692123154" sldId="286"/>
            <ac:spMk id="15" creationId="{0B720CF1-611B-4244-8715-04F7E850AE59}"/>
          </ac:spMkLst>
        </pc:spChg>
        <pc:spChg chg="mod">
          <ac:chgData name="Sebastian SOSA" userId="f23f3ce18aa30384" providerId="LiveId" clId="{CC307291-EE9E-4864-B93A-ACA09E84EE32}" dt="2024-05-03T12:30:48.991" v="429" actId="20577"/>
          <ac:spMkLst>
            <pc:docMk/>
            <pc:sldMk cId="3692123154" sldId="286"/>
            <ac:spMk id="18" creationId="{250B6B6F-D5B7-4493-8640-48E10BEB6830}"/>
          </ac:spMkLst>
        </pc:spChg>
        <pc:picChg chg="del">
          <ac:chgData name="Sebastian SOSA" userId="f23f3ce18aa30384" providerId="LiveId" clId="{CC307291-EE9E-4864-B93A-ACA09E84EE32}" dt="2024-05-03T12:30:11.595" v="426" actId="478"/>
          <ac:picMkLst>
            <pc:docMk/>
            <pc:sldMk cId="3692123154" sldId="286"/>
            <ac:picMk id="13" creationId="{4B3115BE-667F-4D87-B1C4-329D2B10DA76}"/>
          </ac:picMkLst>
        </pc:picChg>
      </pc:sldChg>
      <pc:sldChg chg="del">
        <pc:chgData name="Sebastian SOSA" userId="f23f3ce18aa30384" providerId="LiveId" clId="{CC307291-EE9E-4864-B93A-ACA09E84EE32}" dt="2024-05-03T12:41:30.192" v="455" actId="47"/>
        <pc:sldMkLst>
          <pc:docMk/>
          <pc:sldMk cId="874409912" sldId="288"/>
        </pc:sldMkLst>
      </pc:sldChg>
      <pc:sldChg chg="modSp mod">
        <pc:chgData name="Sebastian SOSA" userId="f23f3ce18aa30384" providerId="LiveId" clId="{CC307291-EE9E-4864-B93A-ACA09E84EE32}" dt="2024-05-07T11:26:19.321" v="819"/>
        <pc:sldMkLst>
          <pc:docMk/>
          <pc:sldMk cId="2806880801" sldId="289"/>
        </pc:sldMkLst>
        <pc:spChg chg="mod">
          <ac:chgData name="Sebastian SOSA" userId="f23f3ce18aa30384" providerId="LiveId" clId="{CC307291-EE9E-4864-B93A-ACA09E84EE32}" dt="2024-05-07T11:26:19.321" v="819"/>
          <ac:spMkLst>
            <pc:docMk/>
            <pc:sldMk cId="2806880801" sldId="289"/>
            <ac:spMk id="7" creationId="{2A0302B6-A4E4-405A-B392-C150978E4EBD}"/>
          </ac:spMkLst>
        </pc:spChg>
      </pc:sldChg>
      <pc:sldChg chg="addSp delSp modSp add del mod ord delAnim modAnim">
        <pc:chgData name="Sebastian SOSA" userId="f23f3ce18aa30384" providerId="LiveId" clId="{CC307291-EE9E-4864-B93A-ACA09E84EE32}" dt="2024-05-03T09:55:44.064" v="82" actId="47"/>
        <pc:sldMkLst>
          <pc:docMk/>
          <pc:sldMk cId="1232860273" sldId="290"/>
        </pc:sldMkLst>
        <pc:spChg chg="add del mod">
          <ac:chgData name="Sebastian SOSA" userId="f23f3ce18aa30384" providerId="LiveId" clId="{CC307291-EE9E-4864-B93A-ACA09E84EE32}" dt="2024-05-03T09:49:30.505" v="17" actId="478"/>
          <ac:spMkLst>
            <pc:docMk/>
            <pc:sldMk cId="1232860273" sldId="290"/>
            <ac:spMk id="2" creationId="{1B598106-286F-4E6F-8FDC-98F1B15A2318}"/>
          </ac:spMkLst>
        </pc:spChg>
        <pc:spChg chg="del mod">
          <ac:chgData name="Sebastian SOSA" userId="f23f3ce18aa30384" providerId="LiveId" clId="{CC307291-EE9E-4864-B93A-ACA09E84EE32}" dt="2024-05-03T09:49:33.313" v="19" actId="478"/>
          <ac:spMkLst>
            <pc:docMk/>
            <pc:sldMk cId="1232860273" sldId="290"/>
            <ac:spMk id="3" creationId="{5395288B-500A-46B0-BA49-3A73A8F5306C}"/>
          </ac:spMkLst>
        </pc:spChg>
        <pc:spChg chg="add del mod">
          <ac:chgData name="Sebastian SOSA" userId="f23f3ce18aa30384" providerId="LiveId" clId="{CC307291-EE9E-4864-B93A-ACA09E84EE32}" dt="2024-05-03T09:49:30.505" v="17" actId="478"/>
          <ac:spMkLst>
            <pc:docMk/>
            <pc:sldMk cId="1232860273" sldId="290"/>
            <ac:spMk id="6" creationId="{16944E6F-612C-FA0C-E423-15C5C07DD959}"/>
          </ac:spMkLst>
        </pc:spChg>
        <pc:spChg chg="add del mod">
          <ac:chgData name="Sebastian SOSA" userId="f23f3ce18aa30384" providerId="LiveId" clId="{CC307291-EE9E-4864-B93A-ACA09E84EE32}" dt="2024-05-03T09:49:35.988" v="21" actId="478"/>
          <ac:spMkLst>
            <pc:docMk/>
            <pc:sldMk cId="1232860273" sldId="290"/>
            <ac:spMk id="8" creationId="{ABDECBBC-82B9-2D5E-C419-FBD0E965261B}"/>
          </ac:spMkLst>
        </pc:spChg>
        <pc:picChg chg="del">
          <ac:chgData name="Sebastian SOSA" userId="f23f3ce18aa30384" providerId="LiveId" clId="{CC307291-EE9E-4864-B93A-ACA09E84EE32}" dt="2024-05-03T09:49:36.804" v="22" actId="478"/>
          <ac:picMkLst>
            <pc:docMk/>
            <pc:sldMk cId="1232860273" sldId="290"/>
            <ac:picMk id="4" creationId="{B264B72B-5251-42FF-841E-819B57B855C3}"/>
          </ac:picMkLst>
        </pc:picChg>
        <pc:picChg chg="del">
          <ac:chgData name="Sebastian SOSA" userId="f23f3ce18aa30384" providerId="LiveId" clId="{CC307291-EE9E-4864-B93A-ACA09E84EE32}" dt="2024-05-03T09:49:34.732" v="20" actId="478"/>
          <ac:picMkLst>
            <pc:docMk/>
            <pc:sldMk cId="1232860273" sldId="290"/>
            <ac:picMk id="5122" creationId="{0803F42D-F308-4D1E-B853-B6C81CD3BD99}"/>
          </ac:picMkLst>
        </pc:picChg>
      </pc:sldChg>
      <pc:sldChg chg="new del">
        <pc:chgData name="Sebastian SOSA" userId="f23f3ce18aa30384" providerId="LiveId" clId="{CC307291-EE9E-4864-B93A-ACA09E84EE32}" dt="2024-05-03T09:57:45.213" v="98" actId="47"/>
        <pc:sldMkLst>
          <pc:docMk/>
          <pc:sldMk cId="3398544646" sldId="290"/>
        </pc:sldMkLst>
      </pc:sldChg>
      <pc:sldChg chg="add">
        <pc:chgData name="Sebastian SOSA" userId="f23f3ce18aa30384" providerId="LiveId" clId="{CC307291-EE9E-4864-B93A-ACA09E84EE32}" dt="2024-05-03T09:57:43.713" v="97"/>
        <pc:sldMkLst>
          <pc:docMk/>
          <pc:sldMk cId="2538084645" sldId="291"/>
        </pc:sldMkLst>
      </pc:sldChg>
      <pc:sldChg chg="addSp delSp modSp add mod">
        <pc:chgData name="Sebastian SOSA" userId="f23f3ce18aa30384" providerId="LiveId" clId="{CC307291-EE9E-4864-B93A-ACA09E84EE32}" dt="2024-05-03T09:57:53.157" v="100"/>
        <pc:sldMkLst>
          <pc:docMk/>
          <pc:sldMk cId="884012301" sldId="292"/>
        </pc:sldMkLst>
        <pc:graphicFrameChg chg="del">
          <ac:chgData name="Sebastian SOSA" userId="f23f3ce18aa30384" providerId="LiveId" clId="{CC307291-EE9E-4864-B93A-ACA09E84EE32}" dt="2024-05-03T09:57:51.654" v="99" actId="478"/>
          <ac:graphicFrameMkLst>
            <pc:docMk/>
            <pc:sldMk cId="884012301" sldId="292"/>
            <ac:graphicFrameMk id="3" creationId="{74026994-691E-662C-0E42-61A74B561752}"/>
          </ac:graphicFrameMkLst>
        </pc:graphicFrameChg>
        <pc:graphicFrameChg chg="add mod">
          <ac:chgData name="Sebastian SOSA" userId="f23f3ce18aa30384" providerId="LiveId" clId="{CC307291-EE9E-4864-B93A-ACA09E84EE32}" dt="2024-05-03T09:57:53.157" v="100"/>
          <ac:graphicFrameMkLst>
            <pc:docMk/>
            <pc:sldMk cId="884012301" sldId="292"/>
            <ac:graphicFrameMk id="4" creationId="{974F8E5F-BE0C-01E2-AF42-5C3CD44ADEC0}"/>
          </ac:graphicFrameMkLst>
        </pc:graphicFrameChg>
      </pc:sldChg>
      <pc:sldChg chg="addSp delSp modSp add mod">
        <pc:chgData name="Sebastian SOSA" userId="f23f3ce18aa30384" providerId="LiveId" clId="{CC307291-EE9E-4864-B93A-ACA09E84EE32}" dt="2024-05-03T15:00:38.251" v="577" actId="20577"/>
        <pc:sldMkLst>
          <pc:docMk/>
          <pc:sldMk cId="548685327" sldId="293"/>
        </pc:sldMkLst>
        <pc:spChg chg="mod">
          <ac:chgData name="Sebastian SOSA" userId="f23f3ce18aa30384" providerId="LiveId" clId="{CC307291-EE9E-4864-B93A-ACA09E84EE32}" dt="2024-05-03T10:02:01.640" v="138" actId="313"/>
          <ac:spMkLst>
            <pc:docMk/>
            <pc:sldMk cId="548685327" sldId="293"/>
            <ac:spMk id="2" creationId="{C792DAF6-35E0-448A-BEE9-BE35C8E5A80C}"/>
          </ac:spMkLst>
        </pc:spChg>
        <pc:spChg chg="add del mod">
          <ac:chgData name="Sebastian SOSA" userId="f23f3ce18aa30384" providerId="LiveId" clId="{CC307291-EE9E-4864-B93A-ACA09E84EE32}" dt="2024-05-03T10:02:24.733" v="142"/>
          <ac:spMkLst>
            <pc:docMk/>
            <pc:sldMk cId="548685327" sldId="293"/>
            <ac:spMk id="3" creationId="{81FE26EB-B4F7-14C2-E298-727930FD3AFB}"/>
          </ac:spMkLst>
        </pc:spChg>
        <pc:spChg chg="add mod">
          <ac:chgData name="Sebastian SOSA" userId="f23f3ce18aa30384" providerId="LiveId" clId="{CC307291-EE9E-4864-B93A-ACA09E84EE32}" dt="2024-05-03T10:02:51.244" v="186" actId="1076"/>
          <ac:spMkLst>
            <pc:docMk/>
            <pc:sldMk cId="548685327" sldId="293"/>
            <ac:spMk id="5" creationId="{BCA1D52B-A7C8-7D44-2BE4-33C65A0C20C0}"/>
          </ac:spMkLst>
        </pc:spChg>
        <pc:spChg chg="add mod">
          <ac:chgData name="Sebastian SOSA" userId="f23f3ce18aa30384" providerId="LiveId" clId="{CC307291-EE9E-4864-B93A-ACA09E84EE32}" dt="2024-05-03T15:00:38.251" v="577" actId="20577"/>
          <ac:spMkLst>
            <pc:docMk/>
            <pc:sldMk cId="548685327" sldId="293"/>
            <ac:spMk id="8" creationId="{5E156E12-4BCF-CA8E-8368-E6921B78A41B}"/>
          </ac:spMkLst>
        </pc:spChg>
        <pc:graphicFrameChg chg="del">
          <ac:chgData name="Sebastian SOSA" userId="f23f3ce18aa30384" providerId="LiveId" clId="{CC307291-EE9E-4864-B93A-ACA09E84EE32}" dt="2024-05-03T09:58:59.294" v="102" actId="478"/>
          <ac:graphicFrameMkLst>
            <pc:docMk/>
            <pc:sldMk cId="548685327" sldId="293"/>
            <ac:graphicFrameMk id="4" creationId="{974F8E5F-BE0C-01E2-AF42-5C3CD44ADEC0}"/>
          </ac:graphicFrameMkLst>
        </pc:graphicFrameChg>
        <pc:picChg chg="add mod">
          <ac:chgData name="Sebastian SOSA" userId="f23f3ce18aa30384" providerId="LiveId" clId="{CC307291-EE9E-4864-B93A-ACA09E84EE32}" dt="2024-05-03T12:42:47.711" v="488" actId="1076"/>
          <ac:picMkLst>
            <pc:docMk/>
            <pc:sldMk cId="548685327" sldId="293"/>
            <ac:picMk id="7" creationId="{28F56959-13D2-399C-E13F-62A8BAF13166}"/>
          </ac:picMkLst>
        </pc:picChg>
      </pc:sldChg>
    </pc:docChg>
  </pc:docChgLst>
  <pc:docChgLst>
    <pc:chgData userId="f23f3ce18aa30384" providerId="LiveId" clId="{2EF34070-E0CB-426E-BCB1-A42E29E3712F}"/>
    <pc:docChg chg="undo custSel addSld delSld modSld sldOrd">
      <pc:chgData name="" userId="f23f3ce18aa30384" providerId="LiveId" clId="{2EF34070-E0CB-426E-BCB1-A42E29E3712F}" dt="2024-04-23T13:07:26.578" v="4630"/>
      <pc:docMkLst>
        <pc:docMk/>
      </pc:docMkLst>
      <pc:sldChg chg="modSp modAnim">
        <pc:chgData name="" userId="f23f3ce18aa30384" providerId="LiveId" clId="{2EF34070-E0CB-426E-BCB1-A42E29E3712F}" dt="2024-04-22T12:22:36.231" v="4377"/>
        <pc:sldMkLst>
          <pc:docMk/>
          <pc:sldMk cId="3544215364" sldId="258"/>
        </pc:sldMkLst>
        <pc:spChg chg="mod">
          <ac:chgData name="" userId="f23f3ce18aa30384" providerId="LiveId" clId="{2EF34070-E0CB-426E-BCB1-A42E29E3712F}" dt="2024-04-22T12:22:30.590" v="4376" actId="20577"/>
          <ac:spMkLst>
            <pc:docMk/>
            <pc:sldMk cId="3544215364" sldId="258"/>
            <ac:spMk id="9" creationId="{CA2F84E0-C17F-4865-A704-CC848CF84528}"/>
          </ac:spMkLst>
        </pc:spChg>
      </pc:sldChg>
      <pc:sldChg chg="modSp modAnim">
        <pc:chgData name="" userId="f23f3ce18aa30384" providerId="LiveId" clId="{2EF34070-E0CB-426E-BCB1-A42E29E3712F}" dt="2024-04-22T12:25:19.603" v="4422" actId="20577"/>
        <pc:sldMkLst>
          <pc:docMk/>
          <pc:sldMk cId="963496533" sldId="259"/>
        </pc:sldMkLst>
        <pc:spChg chg="mod">
          <ac:chgData name="" userId="f23f3ce18aa30384" providerId="LiveId" clId="{2EF34070-E0CB-426E-BCB1-A42E29E3712F}" dt="2024-04-22T12:25:19.603" v="4422" actId="20577"/>
          <ac:spMkLst>
            <pc:docMk/>
            <pc:sldMk cId="963496533" sldId="259"/>
            <ac:spMk id="2" creationId="{71DE04A8-AB7E-4FC4-92F3-EBA5E7E136F0}"/>
          </ac:spMkLst>
        </pc:spChg>
        <pc:picChg chg="mod">
          <ac:chgData name="" userId="f23f3ce18aa30384" providerId="LiveId" clId="{2EF34070-E0CB-426E-BCB1-A42E29E3712F}" dt="2024-04-22T12:23:37.269" v="4382" actId="1076"/>
          <ac:picMkLst>
            <pc:docMk/>
            <pc:sldMk cId="963496533" sldId="259"/>
            <ac:picMk id="4" creationId="{2507EC3B-9AE9-4B7C-B947-711A47E7D550}"/>
          </ac:picMkLst>
        </pc:picChg>
        <pc:picChg chg="ord">
          <ac:chgData name="" userId="f23f3ce18aa30384" providerId="LiveId" clId="{2EF34070-E0CB-426E-BCB1-A42E29E3712F}" dt="2024-04-22T12:23:16.275" v="4379" actId="167"/>
          <ac:picMkLst>
            <pc:docMk/>
            <pc:sldMk cId="963496533" sldId="259"/>
            <ac:picMk id="6" creationId="{6C94AAD7-02C6-46A0-9FBF-9D0D0B72192D}"/>
          </ac:picMkLst>
        </pc:picChg>
      </pc:sldChg>
      <pc:sldChg chg="addSp modSp">
        <pc:chgData name="" userId="f23f3ce18aa30384" providerId="LiveId" clId="{2EF34070-E0CB-426E-BCB1-A42E29E3712F}" dt="2024-04-22T12:24:44.418" v="4405"/>
        <pc:sldMkLst>
          <pc:docMk/>
          <pc:sldMk cId="2563978706" sldId="260"/>
        </pc:sldMkLst>
        <pc:spChg chg="add">
          <ac:chgData name="" userId="f23f3ce18aa30384" providerId="LiveId" clId="{2EF34070-E0CB-426E-BCB1-A42E29E3712F}" dt="2024-04-22T12:24:44.418" v="4405"/>
          <ac:spMkLst>
            <pc:docMk/>
            <pc:sldMk cId="2563978706" sldId="260"/>
            <ac:spMk id="9" creationId="{771324A1-FA43-4E35-92BF-CC750F90E660}"/>
          </ac:spMkLst>
        </pc:spChg>
        <pc:picChg chg="mod">
          <ac:chgData name="" userId="f23f3ce18aa30384" providerId="LiveId" clId="{2EF34070-E0CB-426E-BCB1-A42E29E3712F}" dt="2024-04-22T12:23:01.851" v="4378" actId="1076"/>
          <ac:picMkLst>
            <pc:docMk/>
            <pc:sldMk cId="2563978706" sldId="260"/>
            <ac:picMk id="8" creationId="{04FA82CF-98C6-43CE-8E39-15014C65F7B9}"/>
          </ac:picMkLst>
        </pc:picChg>
      </pc:sldChg>
      <pc:sldChg chg="modSp">
        <pc:chgData name="" userId="f23f3ce18aa30384" providerId="LiveId" clId="{2EF34070-E0CB-426E-BCB1-A42E29E3712F}" dt="2024-04-22T12:26:02.795" v="4425" actId="167"/>
        <pc:sldMkLst>
          <pc:docMk/>
          <pc:sldMk cId="2542652978" sldId="261"/>
        </pc:sldMkLst>
        <pc:spChg chg="mod">
          <ac:chgData name="" userId="f23f3ce18aa30384" providerId="LiveId" clId="{2EF34070-E0CB-426E-BCB1-A42E29E3712F}" dt="2024-04-22T12:25:13.007" v="4419" actId="20577"/>
          <ac:spMkLst>
            <pc:docMk/>
            <pc:sldMk cId="2542652978" sldId="261"/>
            <ac:spMk id="2" creationId="{07238FEC-7E89-41DA-B4C5-E7287BC8D873}"/>
          </ac:spMkLst>
        </pc:spChg>
        <pc:picChg chg="mod ord">
          <ac:chgData name="" userId="f23f3ce18aa30384" providerId="LiveId" clId="{2EF34070-E0CB-426E-BCB1-A42E29E3712F}" dt="2024-04-22T12:26:02.795" v="4425" actId="167"/>
          <ac:picMkLst>
            <pc:docMk/>
            <pc:sldMk cId="2542652978" sldId="261"/>
            <ac:picMk id="6" creationId="{09C9D2C8-11BF-4B0D-8F9B-0B364C82557C}"/>
          </ac:picMkLst>
        </pc:picChg>
        <pc:picChg chg="ord">
          <ac:chgData name="" userId="f23f3ce18aa30384" providerId="LiveId" clId="{2EF34070-E0CB-426E-BCB1-A42E29E3712F}" dt="2024-04-22T12:25:43.170" v="4423" actId="167"/>
          <ac:picMkLst>
            <pc:docMk/>
            <pc:sldMk cId="2542652978" sldId="261"/>
            <ac:picMk id="8" creationId="{8D9C0296-0232-481A-801E-166B088672BE}"/>
          </ac:picMkLst>
        </pc:picChg>
      </pc:sldChg>
      <pc:sldChg chg="addSp delSp modSp add modAnim">
        <pc:chgData name="" userId="f23f3ce18aa30384" providerId="LiveId" clId="{2EF34070-E0CB-426E-BCB1-A42E29E3712F}" dt="2024-04-22T08:50:20.238" v="592" actId="207"/>
        <pc:sldMkLst>
          <pc:docMk/>
          <pc:sldMk cId="274994013" sldId="262"/>
        </pc:sldMkLst>
        <pc:spChg chg="mod">
          <ac:chgData name="" userId="f23f3ce18aa30384" providerId="LiveId" clId="{2EF34070-E0CB-426E-BCB1-A42E29E3712F}" dt="2024-04-22T08:50:20.238" v="592" actId="207"/>
          <ac:spMkLst>
            <pc:docMk/>
            <pc:sldMk cId="274994013" sldId="262"/>
            <ac:spMk id="2" creationId="{DF73DA3A-0C5D-4CFF-A632-29ED244D2D39}"/>
          </ac:spMkLst>
        </pc:spChg>
        <pc:spChg chg="del">
          <ac:chgData name="" userId="f23f3ce18aa30384" providerId="LiveId" clId="{2EF34070-E0CB-426E-BCB1-A42E29E3712F}" dt="2024-04-22T07:36:56.897" v="1" actId="478"/>
          <ac:spMkLst>
            <pc:docMk/>
            <pc:sldMk cId="274994013" sldId="262"/>
            <ac:spMk id="3" creationId="{C0AC9660-72E4-48EA-831C-72C6D7CF017D}"/>
          </ac:spMkLst>
        </pc:spChg>
        <pc:spChg chg="add del mod">
          <ac:chgData name="" userId="f23f3ce18aa30384" providerId="LiveId" clId="{2EF34070-E0CB-426E-BCB1-A42E29E3712F}" dt="2024-04-22T07:38:55.129" v="7" actId="478"/>
          <ac:spMkLst>
            <pc:docMk/>
            <pc:sldMk cId="274994013" sldId="262"/>
            <ac:spMk id="5" creationId="{CFC6F80C-641A-4439-ABD2-DC6162108A29}"/>
          </ac:spMkLst>
        </pc:spChg>
        <pc:spChg chg="add del mod">
          <ac:chgData name="" userId="f23f3ce18aa30384" providerId="LiveId" clId="{2EF34070-E0CB-426E-BCB1-A42E29E3712F}" dt="2024-04-22T07:44:35.030" v="11" actId="478"/>
          <ac:spMkLst>
            <pc:docMk/>
            <pc:sldMk cId="274994013" sldId="262"/>
            <ac:spMk id="6" creationId="{FEA11743-E16E-4599-8D77-B09CE7657912}"/>
          </ac:spMkLst>
        </pc:spChg>
        <pc:spChg chg="add del">
          <ac:chgData name="" userId="f23f3ce18aa30384" providerId="LiveId" clId="{2EF34070-E0CB-426E-BCB1-A42E29E3712F}" dt="2024-04-22T07:45:11.052" v="13" actId="478"/>
          <ac:spMkLst>
            <pc:docMk/>
            <pc:sldMk cId="274994013" sldId="262"/>
            <ac:spMk id="7" creationId="{71A66193-DBD3-47C7-8F2C-B7B4337E9151}"/>
          </ac:spMkLst>
        </pc:spChg>
        <pc:picChg chg="add del mod">
          <ac:chgData name="" userId="f23f3ce18aa30384" providerId="LiveId" clId="{2EF34070-E0CB-426E-BCB1-A42E29E3712F}" dt="2024-04-22T07:37:03.953" v="4" actId="478"/>
          <ac:picMkLst>
            <pc:docMk/>
            <pc:sldMk cId="274994013" sldId="262"/>
            <ac:picMk id="4" creationId="{A9CE4F4F-68F0-4911-A57A-3254AEF4E4FA}"/>
          </ac:picMkLst>
        </pc:picChg>
        <pc:picChg chg="add del mod">
          <ac:chgData name="" userId="f23f3ce18aa30384" providerId="LiveId" clId="{2EF34070-E0CB-426E-BCB1-A42E29E3712F}" dt="2024-04-22T07:45:51.652" v="16" actId="478"/>
          <ac:picMkLst>
            <pc:docMk/>
            <pc:sldMk cId="274994013" sldId="262"/>
            <ac:picMk id="8" creationId="{ECCA0A6D-801A-4975-9E0D-150ADD08E71A}"/>
          </ac:picMkLst>
        </pc:picChg>
        <pc:picChg chg="add mod">
          <ac:chgData name="" userId="f23f3ce18aa30384" providerId="LiveId" clId="{2EF34070-E0CB-426E-BCB1-A42E29E3712F}" dt="2024-04-22T07:49:08.844" v="33" actId="1076"/>
          <ac:picMkLst>
            <pc:docMk/>
            <pc:sldMk cId="274994013" sldId="262"/>
            <ac:picMk id="9" creationId="{723865C4-6544-454D-98AE-A5AECA6E301B}"/>
          </ac:picMkLst>
        </pc:picChg>
        <pc:picChg chg="add del">
          <ac:chgData name="" userId="f23f3ce18aa30384" providerId="LiveId" clId="{2EF34070-E0CB-426E-BCB1-A42E29E3712F}" dt="2024-04-22T07:49:03.051" v="31" actId="478"/>
          <ac:picMkLst>
            <pc:docMk/>
            <pc:sldMk cId="274994013" sldId="262"/>
            <ac:picMk id="10" creationId="{95BB871F-1064-4559-AC8F-69B305CA27DF}"/>
          </ac:picMkLst>
        </pc:picChg>
        <pc:picChg chg="add del mod">
          <ac:chgData name="" userId="f23f3ce18aa30384" providerId="LiveId" clId="{2EF34070-E0CB-426E-BCB1-A42E29E3712F}" dt="2024-04-22T07:49:02.507" v="30" actId="478"/>
          <ac:picMkLst>
            <pc:docMk/>
            <pc:sldMk cId="274994013" sldId="262"/>
            <ac:picMk id="11" creationId="{731D04CA-6C36-4DB8-BAB1-990BF99B0168}"/>
          </ac:picMkLst>
        </pc:picChg>
        <pc:picChg chg="add mod modCrop">
          <ac:chgData name="" userId="f23f3ce18aa30384" providerId="LiveId" clId="{2EF34070-E0CB-426E-BCB1-A42E29E3712F}" dt="2024-04-22T07:49:39.700" v="42" actId="732"/>
          <ac:picMkLst>
            <pc:docMk/>
            <pc:sldMk cId="274994013" sldId="262"/>
            <ac:picMk id="12" creationId="{E35901B4-612D-43B1-98C9-482DA6F544C0}"/>
          </ac:picMkLst>
        </pc:picChg>
        <pc:picChg chg="add del mod">
          <ac:chgData name="" userId="f23f3ce18aa30384" providerId="LiveId" clId="{2EF34070-E0CB-426E-BCB1-A42E29E3712F}" dt="2024-04-22T07:49:15.995" v="37" actId="478"/>
          <ac:picMkLst>
            <pc:docMk/>
            <pc:sldMk cId="274994013" sldId="262"/>
            <ac:picMk id="13" creationId="{23D5572F-EBBE-4157-94D8-EA360A20F8A7}"/>
          </ac:picMkLst>
        </pc:picChg>
        <pc:picChg chg="add mod modCrop">
          <ac:chgData name="" userId="f23f3ce18aa30384" providerId="LiveId" clId="{2EF34070-E0CB-426E-BCB1-A42E29E3712F}" dt="2024-04-22T07:49:31.534" v="41" actId="732"/>
          <ac:picMkLst>
            <pc:docMk/>
            <pc:sldMk cId="274994013" sldId="262"/>
            <ac:picMk id="14" creationId="{68DB29DB-4DC3-48AE-A859-0CF396BF63A7}"/>
          </ac:picMkLst>
        </pc:picChg>
      </pc:sldChg>
      <pc:sldChg chg="addSp delSp modSp add addAnim delAnim modAnim">
        <pc:chgData name="" userId="f23f3ce18aa30384" providerId="LiveId" clId="{2EF34070-E0CB-426E-BCB1-A42E29E3712F}" dt="2024-04-22T12:29:20.870" v="4452"/>
        <pc:sldMkLst>
          <pc:docMk/>
          <pc:sldMk cId="1329294470" sldId="263"/>
        </pc:sldMkLst>
        <pc:spChg chg="mod">
          <ac:chgData name="" userId="f23f3ce18aa30384" providerId="LiveId" clId="{2EF34070-E0CB-426E-BCB1-A42E29E3712F}" dt="2024-04-22T08:50:16.186" v="591" actId="207"/>
          <ac:spMkLst>
            <pc:docMk/>
            <pc:sldMk cId="1329294470" sldId="263"/>
            <ac:spMk id="2" creationId="{12D0A609-0F42-4687-A56D-710E0C13915E}"/>
          </ac:spMkLst>
        </pc:spChg>
        <pc:spChg chg="del">
          <ac:chgData name="" userId="f23f3ce18aa30384" providerId="LiveId" clId="{2EF34070-E0CB-426E-BCB1-A42E29E3712F}" dt="2024-04-22T07:50:27.906" v="46" actId="478"/>
          <ac:spMkLst>
            <pc:docMk/>
            <pc:sldMk cId="1329294470" sldId="263"/>
            <ac:spMk id="3" creationId="{E610C534-6AC4-47F3-A276-91871F5D5D45}"/>
          </ac:spMkLst>
        </pc:spChg>
        <pc:spChg chg="add mod">
          <ac:chgData name="" userId="f23f3ce18aa30384" providerId="LiveId" clId="{2EF34070-E0CB-426E-BCB1-A42E29E3712F}" dt="2024-04-22T07:54:11.483" v="115" actId="122"/>
          <ac:spMkLst>
            <pc:docMk/>
            <pc:sldMk cId="1329294470" sldId="263"/>
            <ac:spMk id="5" creationId="{5BE52069-1B85-4586-99B4-AB07C1471E1C}"/>
          </ac:spMkLst>
        </pc:spChg>
        <pc:spChg chg="add mod topLvl">
          <ac:chgData name="" userId="f23f3ce18aa30384" providerId="LiveId" clId="{2EF34070-E0CB-426E-BCB1-A42E29E3712F}" dt="2024-04-22T07:54:15.916" v="117" actId="122"/>
          <ac:spMkLst>
            <pc:docMk/>
            <pc:sldMk cId="1329294470" sldId="263"/>
            <ac:spMk id="7" creationId="{EA539D1D-FDE6-4BB6-BBB8-3C3AE945E48B}"/>
          </ac:spMkLst>
        </pc:spChg>
        <pc:spChg chg="mod topLvl">
          <ac:chgData name="" userId="f23f3ce18aa30384" providerId="LiveId" clId="{2EF34070-E0CB-426E-BCB1-A42E29E3712F}" dt="2024-04-22T07:55:34.438" v="139" actId="164"/>
          <ac:spMkLst>
            <pc:docMk/>
            <pc:sldMk cId="1329294470" sldId="263"/>
            <ac:spMk id="15" creationId="{EF5D93CF-65E5-4EBB-953F-17146605995A}"/>
          </ac:spMkLst>
        </pc:spChg>
        <pc:spChg chg="mod topLvl">
          <ac:chgData name="" userId="f23f3ce18aa30384" providerId="LiveId" clId="{2EF34070-E0CB-426E-BCB1-A42E29E3712F}" dt="2024-04-22T07:56:46.586" v="162" actId="164"/>
          <ac:spMkLst>
            <pc:docMk/>
            <pc:sldMk cId="1329294470" sldId="263"/>
            <ac:spMk id="21" creationId="{22AC7E91-4F20-4661-83B5-A1CB34506999}"/>
          </ac:spMkLst>
        </pc:spChg>
        <pc:spChg chg="mod topLvl">
          <ac:chgData name="" userId="f23f3ce18aa30384" providerId="LiveId" clId="{2EF34070-E0CB-426E-BCB1-A42E29E3712F}" dt="2024-04-22T07:58:28.254" v="186" actId="20577"/>
          <ac:spMkLst>
            <pc:docMk/>
            <pc:sldMk cId="1329294470" sldId="263"/>
            <ac:spMk id="28" creationId="{B8A254BC-F653-4899-A502-F768DC971751}"/>
          </ac:spMkLst>
        </pc:spChg>
        <pc:spChg chg="mod topLvl">
          <ac:chgData name="" userId="f23f3ce18aa30384" providerId="LiveId" clId="{2EF34070-E0CB-426E-BCB1-A42E29E3712F}" dt="2024-04-22T08:01:22.325" v="213" actId="164"/>
          <ac:spMkLst>
            <pc:docMk/>
            <pc:sldMk cId="1329294470" sldId="263"/>
            <ac:spMk id="34" creationId="{48F86B3D-E7A5-421A-B525-F9D15872164A}"/>
          </ac:spMkLst>
        </pc:spChg>
        <pc:spChg chg="mod topLvl">
          <ac:chgData name="" userId="f23f3ce18aa30384" providerId="LiveId" clId="{2EF34070-E0CB-426E-BCB1-A42E29E3712F}" dt="2024-04-22T08:03:25.070" v="233" actId="164"/>
          <ac:spMkLst>
            <pc:docMk/>
            <pc:sldMk cId="1329294470" sldId="263"/>
            <ac:spMk id="40" creationId="{5992C528-AD76-49F4-A2FC-F8428E33F2F3}"/>
          </ac:spMkLst>
        </pc:spChg>
        <pc:spChg chg="mod topLvl">
          <ac:chgData name="" userId="f23f3ce18aa30384" providerId="LiveId" clId="{2EF34070-E0CB-426E-BCB1-A42E29E3712F}" dt="2024-04-22T08:09:33.241" v="263" actId="313"/>
          <ac:spMkLst>
            <pc:docMk/>
            <pc:sldMk cId="1329294470" sldId="263"/>
            <ac:spMk id="46" creationId="{CB02F89B-2FB3-4F31-BC6D-5BB88C82E8EC}"/>
          </ac:spMkLst>
        </pc:spChg>
        <pc:grpChg chg="add del mod">
          <ac:chgData name="" userId="f23f3ce18aa30384" providerId="LiveId" clId="{2EF34070-E0CB-426E-BCB1-A42E29E3712F}" dt="2024-04-22T07:53:12.137" v="107" actId="478"/>
          <ac:grpSpMkLst>
            <pc:docMk/>
            <pc:sldMk cId="1329294470" sldId="263"/>
            <ac:grpSpMk id="9" creationId="{0539ED2C-44A1-45B9-8189-1583E7F53EE3}"/>
          </ac:grpSpMkLst>
        </pc:grpChg>
        <pc:grpChg chg="add mod">
          <ac:chgData name="" userId="f23f3ce18aa30384" providerId="LiveId" clId="{2EF34070-E0CB-426E-BCB1-A42E29E3712F}" dt="2024-04-22T07:54:56.012" v="127" actId="1076"/>
          <ac:grpSpMkLst>
            <pc:docMk/>
            <pc:sldMk cId="1329294470" sldId="263"/>
            <ac:grpSpMk id="11" creationId="{7195E13C-7D85-4110-8DEE-05EB4229610E}"/>
          </ac:grpSpMkLst>
        </pc:grpChg>
        <pc:grpChg chg="add mod">
          <ac:chgData name="" userId="f23f3ce18aa30384" providerId="LiveId" clId="{2EF34070-E0CB-426E-BCB1-A42E29E3712F}" dt="2024-04-22T07:54:07.797" v="114" actId="164"/>
          <ac:grpSpMkLst>
            <pc:docMk/>
            <pc:sldMk cId="1329294470" sldId="263"/>
            <ac:grpSpMk id="13" creationId="{0AA9A93E-E423-4F8D-BD91-FE56CA320459}"/>
          </ac:grpSpMkLst>
        </pc:grpChg>
        <pc:grpChg chg="add del mod">
          <ac:chgData name="" userId="f23f3ce18aa30384" providerId="LiveId" clId="{2EF34070-E0CB-426E-BCB1-A42E29E3712F}" dt="2024-04-22T07:55:26.058" v="137" actId="478"/>
          <ac:grpSpMkLst>
            <pc:docMk/>
            <pc:sldMk cId="1329294470" sldId="263"/>
            <ac:grpSpMk id="14" creationId="{F1852E04-6174-433D-93DC-2878A0A17815}"/>
          </ac:grpSpMkLst>
        </pc:grpChg>
        <pc:grpChg chg="add mod">
          <ac:chgData name="" userId="f23f3ce18aa30384" providerId="LiveId" clId="{2EF34070-E0CB-426E-BCB1-A42E29E3712F}" dt="2024-04-22T07:56:01.387" v="146" actId="1076"/>
          <ac:grpSpMkLst>
            <pc:docMk/>
            <pc:sldMk cId="1329294470" sldId="263"/>
            <ac:grpSpMk id="18" creationId="{8FDFC0F8-CF6A-4902-9BE5-A2C818B29445}"/>
          </ac:grpSpMkLst>
        </pc:grpChg>
        <pc:grpChg chg="add del mod">
          <ac:chgData name="" userId="f23f3ce18aa30384" providerId="LiveId" clId="{2EF34070-E0CB-426E-BCB1-A42E29E3712F}" dt="2024-04-22T07:56:37.321" v="159" actId="478"/>
          <ac:grpSpMkLst>
            <pc:docMk/>
            <pc:sldMk cId="1329294470" sldId="263"/>
            <ac:grpSpMk id="20" creationId="{983E1F69-AB76-4AC1-9341-1EDF0E15B312}"/>
          </ac:grpSpMkLst>
        </pc:grpChg>
        <pc:grpChg chg="add mod">
          <ac:chgData name="" userId="f23f3ce18aa30384" providerId="LiveId" clId="{2EF34070-E0CB-426E-BCB1-A42E29E3712F}" dt="2024-04-22T07:57:15.702" v="170" actId="1076"/>
          <ac:grpSpMkLst>
            <pc:docMk/>
            <pc:sldMk cId="1329294470" sldId="263"/>
            <ac:grpSpMk id="24" creationId="{DDA1FEE1-21CB-4FDA-93AE-03FF32958C1B}"/>
          </ac:grpSpMkLst>
        </pc:grpChg>
        <pc:grpChg chg="add del mod">
          <ac:chgData name="" userId="f23f3ce18aa30384" providerId="LiveId" clId="{2EF34070-E0CB-426E-BCB1-A42E29E3712F}" dt="2024-04-22T07:57:41.768" v="176" actId="478"/>
          <ac:grpSpMkLst>
            <pc:docMk/>
            <pc:sldMk cId="1329294470" sldId="263"/>
            <ac:grpSpMk id="27" creationId="{BD1E6B58-30DE-4056-A7B5-DEB95B964303}"/>
          </ac:grpSpMkLst>
        </pc:grpChg>
        <pc:grpChg chg="add mod">
          <ac:chgData name="" userId="f23f3ce18aa30384" providerId="LiveId" clId="{2EF34070-E0CB-426E-BCB1-A42E29E3712F}" dt="2024-04-22T07:59:14.862" v="191" actId="1076"/>
          <ac:grpSpMkLst>
            <pc:docMk/>
            <pc:sldMk cId="1329294470" sldId="263"/>
            <ac:grpSpMk id="30" creationId="{9358F3A5-67A2-4C8C-BF67-AF778FA4BD88}"/>
          </ac:grpSpMkLst>
        </pc:grpChg>
        <pc:grpChg chg="add del mod">
          <ac:chgData name="" userId="f23f3ce18aa30384" providerId="LiveId" clId="{2EF34070-E0CB-426E-BCB1-A42E29E3712F}" dt="2024-04-22T08:01:11.160" v="207" actId="478"/>
          <ac:grpSpMkLst>
            <pc:docMk/>
            <pc:sldMk cId="1329294470" sldId="263"/>
            <ac:grpSpMk id="32" creationId="{3536AD50-AC62-4124-9FB1-94A73D2E3FA2}"/>
          </ac:grpSpMkLst>
        </pc:grpChg>
        <pc:grpChg chg="add mod">
          <ac:chgData name="" userId="f23f3ce18aa30384" providerId="LiveId" clId="{2EF34070-E0CB-426E-BCB1-A42E29E3712F}" dt="2024-04-22T08:01:48.129" v="220" actId="1076"/>
          <ac:grpSpMkLst>
            <pc:docMk/>
            <pc:sldMk cId="1329294470" sldId="263"/>
            <ac:grpSpMk id="37" creationId="{859CF01C-DBD9-431F-8514-340E656515D0}"/>
          </ac:grpSpMkLst>
        </pc:grpChg>
        <pc:grpChg chg="add del mod">
          <ac:chgData name="" userId="f23f3ce18aa30384" providerId="LiveId" clId="{2EF34070-E0CB-426E-BCB1-A42E29E3712F}" dt="2024-04-22T08:02:34.966" v="223" actId="478"/>
          <ac:grpSpMkLst>
            <pc:docMk/>
            <pc:sldMk cId="1329294470" sldId="263"/>
            <ac:grpSpMk id="39" creationId="{597C4602-55B1-48B2-9710-1688A0EDD8DA}"/>
          </ac:grpSpMkLst>
        </pc:grpChg>
        <pc:grpChg chg="add mod">
          <ac:chgData name="" userId="f23f3ce18aa30384" providerId="LiveId" clId="{2EF34070-E0CB-426E-BCB1-A42E29E3712F}" dt="2024-04-22T08:03:39.759" v="236" actId="1076"/>
          <ac:grpSpMkLst>
            <pc:docMk/>
            <pc:sldMk cId="1329294470" sldId="263"/>
            <ac:grpSpMk id="43" creationId="{5F558B91-1BBB-4442-9D6C-DB3AD3A76F83}"/>
          </ac:grpSpMkLst>
        </pc:grpChg>
        <pc:grpChg chg="add del mod">
          <ac:chgData name="" userId="f23f3ce18aa30384" providerId="LiveId" clId="{2EF34070-E0CB-426E-BCB1-A42E29E3712F}" dt="2024-04-22T08:09:31.036" v="262" actId="478"/>
          <ac:grpSpMkLst>
            <pc:docMk/>
            <pc:sldMk cId="1329294470" sldId="263"/>
            <ac:grpSpMk id="45" creationId="{C1E5B2B0-63A6-45F3-B712-48EBA9673218}"/>
          </ac:grpSpMkLst>
        </pc:grpChg>
        <pc:picChg chg="add mod">
          <ac:chgData name="" userId="f23f3ce18aa30384" providerId="LiveId" clId="{2EF34070-E0CB-426E-BCB1-A42E29E3712F}" dt="2024-04-22T07:51:07.252" v="49" actId="1076"/>
          <ac:picMkLst>
            <pc:docMk/>
            <pc:sldMk cId="1329294470" sldId="263"/>
            <ac:picMk id="4" creationId="{147AB468-F2CB-4EC6-B29E-257285FA20C1}"/>
          </ac:picMkLst>
        </pc:picChg>
        <pc:picChg chg="add mod">
          <ac:chgData name="" userId="f23f3ce18aa30384" providerId="LiveId" clId="{2EF34070-E0CB-426E-BCB1-A42E29E3712F}" dt="2024-04-22T07:51:57.212" v="74" actId="1076"/>
          <ac:picMkLst>
            <pc:docMk/>
            <pc:sldMk cId="1329294470" sldId="263"/>
            <ac:picMk id="6" creationId="{017D5C34-FE36-486B-9701-B6A942D16FE1}"/>
          </ac:picMkLst>
        </pc:picChg>
        <pc:picChg chg="add del mod topLvl">
          <ac:chgData name="" userId="f23f3ce18aa30384" providerId="LiveId" clId="{2EF34070-E0CB-426E-BCB1-A42E29E3712F}" dt="2024-04-22T07:53:12.137" v="107" actId="478"/>
          <ac:picMkLst>
            <pc:docMk/>
            <pc:sldMk cId="1329294470" sldId="263"/>
            <ac:picMk id="8" creationId="{9BA0A89A-7F9C-4B48-8B3B-A4B42F69D68F}"/>
          </ac:picMkLst>
        </pc:picChg>
        <pc:picChg chg="add mod">
          <ac:chgData name="" userId="f23f3ce18aa30384" providerId="LiveId" clId="{2EF34070-E0CB-426E-BCB1-A42E29E3712F}" dt="2024-04-22T07:53:25.526" v="110" actId="164"/>
          <ac:picMkLst>
            <pc:docMk/>
            <pc:sldMk cId="1329294470" sldId="263"/>
            <ac:picMk id="10" creationId="{EB199459-DC01-4027-82DC-8925CC0152E8}"/>
          </ac:picMkLst>
        </pc:picChg>
        <pc:picChg chg="add mod">
          <ac:chgData name="" userId="f23f3ce18aa30384" providerId="LiveId" clId="{2EF34070-E0CB-426E-BCB1-A42E29E3712F}" dt="2024-04-22T07:54:19.877" v="118" actId="1076"/>
          <ac:picMkLst>
            <pc:docMk/>
            <pc:sldMk cId="1329294470" sldId="263"/>
            <ac:picMk id="12" creationId="{BD5A6704-41F4-4E05-89D9-56EEE9AA9C1F}"/>
          </ac:picMkLst>
        </pc:picChg>
        <pc:picChg chg="del topLvl">
          <ac:chgData name="" userId="f23f3ce18aa30384" providerId="LiveId" clId="{2EF34070-E0CB-426E-BCB1-A42E29E3712F}" dt="2024-04-22T07:55:26.058" v="137" actId="478"/>
          <ac:picMkLst>
            <pc:docMk/>
            <pc:sldMk cId="1329294470" sldId="263"/>
            <ac:picMk id="16" creationId="{89FDAD4C-C892-4AD1-89EE-F9FDDD3FB9BC}"/>
          </ac:picMkLst>
        </pc:picChg>
        <pc:picChg chg="add mod">
          <ac:chgData name="" userId="f23f3ce18aa30384" providerId="LiveId" clId="{2EF34070-E0CB-426E-BCB1-A42E29E3712F}" dt="2024-04-22T07:55:34.438" v="139" actId="164"/>
          <ac:picMkLst>
            <pc:docMk/>
            <pc:sldMk cId="1329294470" sldId="263"/>
            <ac:picMk id="17" creationId="{7A9EC287-716F-4FF0-B570-2910CA6DA2F4}"/>
          </ac:picMkLst>
        </pc:picChg>
        <pc:picChg chg="add mod">
          <ac:chgData name="" userId="f23f3ce18aa30384" providerId="LiveId" clId="{2EF34070-E0CB-426E-BCB1-A42E29E3712F}" dt="2024-04-22T07:55:47.190" v="143" actId="1076"/>
          <ac:picMkLst>
            <pc:docMk/>
            <pc:sldMk cId="1329294470" sldId="263"/>
            <ac:picMk id="19" creationId="{8BA9D520-75EE-4498-A139-67F859050DF6}"/>
          </ac:picMkLst>
        </pc:picChg>
        <pc:picChg chg="del topLvl">
          <ac:chgData name="" userId="f23f3ce18aa30384" providerId="LiveId" clId="{2EF34070-E0CB-426E-BCB1-A42E29E3712F}" dt="2024-04-22T07:56:37.321" v="159" actId="478"/>
          <ac:picMkLst>
            <pc:docMk/>
            <pc:sldMk cId="1329294470" sldId="263"/>
            <ac:picMk id="22" creationId="{DC3F0D1B-0AA2-48AC-8008-E38676427688}"/>
          </ac:picMkLst>
        </pc:picChg>
        <pc:picChg chg="add mod">
          <ac:chgData name="" userId="f23f3ce18aa30384" providerId="LiveId" clId="{2EF34070-E0CB-426E-BCB1-A42E29E3712F}" dt="2024-04-22T07:56:46.586" v="162" actId="164"/>
          <ac:picMkLst>
            <pc:docMk/>
            <pc:sldMk cId="1329294470" sldId="263"/>
            <ac:picMk id="23" creationId="{24D2A036-4761-4A05-9E41-BFBE56985D87}"/>
          </ac:picMkLst>
        </pc:picChg>
        <pc:picChg chg="add mod">
          <ac:chgData name="" userId="f23f3ce18aa30384" providerId="LiveId" clId="{2EF34070-E0CB-426E-BCB1-A42E29E3712F}" dt="2024-04-22T07:56:55.112" v="165" actId="1076"/>
          <ac:picMkLst>
            <pc:docMk/>
            <pc:sldMk cId="1329294470" sldId="263"/>
            <ac:picMk id="25" creationId="{A3643D0F-6DE1-473C-B4DF-8108C7D3EE5E}"/>
          </ac:picMkLst>
        </pc:picChg>
        <pc:picChg chg="add mod">
          <ac:chgData name="" userId="f23f3ce18aa30384" providerId="LiveId" clId="{2EF34070-E0CB-426E-BCB1-A42E29E3712F}" dt="2024-04-22T07:57:51.781" v="178" actId="164"/>
          <ac:picMkLst>
            <pc:docMk/>
            <pc:sldMk cId="1329294470" sldId="263"/>
            <ac:picMk id="26" creationId="{CEB9B1E0-5A50-40B7-AE69-4093846D6405}"/>
          </ac:picMkLst>
        </pc:picChg>
        <pc:picChg chg="del topLvl">
          <ac:chgData name="" userId="f23f3ce18aa30384" providerId="LiveId" clId="{2EF34070-E0CB-426E-BCB1-A42E29E3712F}" dt="2024-04-22T07:57:41.768" v="176" actId="478"/>
          <ac:picMkLst>
            <pc:docMk/>
            <pc:sldMk cId="1329294470" sldId="263"/>
            <ac:picMk id="29" creationId="{63394821-8039-4819-8356-9A779F68A368}"/>
          </ac:picMkLst>
        </pc:picChg>
        <pc:picChg chg="add mod">
          <ac:chgData name="" userId="f23f3ce18aa30384" providerId="LiveId" clId="{2EF34070-E0CB-426E-BCB1-A42E29E3712F}" dt="2024-04-22T07:59:03.276" v="188" actId="1076"/>
          <ac:picMkLst>
            <pc:docMk/>
            <pc:sldMk cId="1329294470" sldId="263"/>
            <ac:picMk id="31" creationId="{BB2E83FA-A27D-4120-A5D1-30416FA8E4F8}"/>
          </ac:picMkLst>
        </pc:picChg>
        <pc:picChg chg="del topLvl">
          <ac:chgData name="" userId="f23f3ce18aa30384" providerId="LiveId" clId="{2EF34070-E0CB-426E-BCB1-A42E29E3712F}" dt="2024-04-22T08:01:11.160" v="207" actId="478"/>
          <ac:picMkLst>
            <pc:docMk/>
            <pc:sldMk cId="1329294470" sldId="263"/>
            <ac:picMk id="33" creationId="{DB84F3A6-97FD-4864-877C-57A22E5874CD}"/>
          </ac:picMkLst>
        </pc:picChg>
        <pc:picChg chg="add del">
          <ac:chgData name="" userId="f23f3ce18aa30384" providerId="LiveId" clId="{2EF34070-E0CB-426E-BCB1-A42E29E3712F}" dt="2024-04-22T08:01:15.267" v="211" actId="478"/>
          <ac:picMkLst>
            <pc:docMk/>
            <pc:sldMk cId="1329294470" sldId="263"/>
            <ac:picMk id="35" creationId="{FD317FEA-F963-488A-A4EA-12246C3B9197}"/>
          </ac:picMkLst>
        </pc:picChg>
        <pc:picChg chg="add mod">
          <ac:chgData name="" userId="f23f3ce18aa30384" providerId="LiveId" clId="{2EF34070-E0CB-426E-BCB1-A42E29E3712F}" dt="2024-04-22T08:01:22.325" v="213" actId="164"/>
          <ac:picMkLst>
            <pc:docMk/>
            <pc:sldMk cId="1329294470" sldId="263"/>
            <ac:picMk id="36" creationId="{98548196-96E4-4184-BB0F-3E96EEC94A2D}"/>
          </ac:picMkLst>
        </pc:picChg>
        <pc:picChg chg="add mod">
          <ac:chgData name="" userId="f23f3ce18aa30384" providerId="LiveId" clId="{2EF34070-E0CB-426E-BCB1-A42E29E3712F}" dt="2024-04-22T08:01:35.833" v="217" actId="1076"/>
          <ac:picMkLst>
            <pc:docMk/>
            <pc:sldMk cId="1329294470" sldId="263"/>
            <ac:picMk id="38" creationId="{6AF6F323-CF7D-4A9D-9622-2BFCA6978092}"/>
          </ac:picMkLst>
        </pc:picChg>
        <pc:picChg chg="del topLvl">
          <ac:chgData name="" userId="f23f3ce18aa30384" providerId="LiveId" clId="{2EF34070-E0CB-426E-BCB1-A42E29E3712F}" dt="2024-04-22T08:02:34.966" v="223" actId="478"/>
          <ac:picMkLst>
            <pc:docMk/>
            <pc:sldMk cId="1329294470" sldId="263"/>
            <ac:picMk id="41" creationId="{A068486C-4427-44C3-9EE4-7D9B96A9CCBD}"/>
          </ac:picMkLst>
        </pc:picChg>
        <pc:picChg chg="add mod">
          <ac:chgData name="" userId="f23f3ce18aa30384" providerId="LiveId" clId="{2EF34070-E0CB-426E-BCB1-A42E29E3712F}" dt="2024-04-22T08:03:25.070" v="233" actId="164"/>
          <ac:picMkLst>
            <pc:docMk/>
            <pc:sldMk cId="1329294470" sldId="263"/>
            <ac:picMk id="42" creationId="{B32C84C9-D660-4F39-A885-BED13D662108}"/>
          </ac:picMkLst>
        </pc:picChg>
        <pc:picChg chg="add mod">
          <ac:chgData name="" userId="f23f3ce18aa30384" providerId="LiveId" clId="{2EF34070-E0CB-426E-BCB1-A42E29E3712F}" dt="2024-04-22T08:03:52.585" v="240" actId="1076"/>
          <ac:picMkLst>
            <pc:docMk/>
            <pc:sldMk cId="1329294470" sldId="263"/>
            <ac:picMk id="44" creationId="{BDDEE3B0-6DF1-4805-B4D4-B8DB638ED8D6}"/>
          </ac:picMkLst>
        </pc:picChg>
        <pc:picChg chg="del topLvl">
          <ac:chgData name="" userId="f23f3ce18aa30384" providerId="LiveId" clId="{2EF34070-E0CB-426E-BCB1-A42E29E3712F}" dt="2024-04-22T08:09:31.036" v="262" actId="478"/>
          <ac:picMkLst>
            <pc:docMk/>
            <pc:sldMk cId="1329294470" sldId="263"/>
            <ac:picMk id="47" creationId="{9EB2F97A-42B6-4081-ACAF-C2CBB9C6D641}"/>
          </ac:picMkLst>
        </pc:picChg>
      </pc:sldChg>
      <pc:sldChg chg="addSp delSp modSp add modAnim">
        <pc:chgData name="" userId="f23f3ce18aa30384" providerId="LiveId" clId="{2EF34070-E0CB-426E-BCB1-A42E29E3712F}" dt="2024-04-22T09:40:14.794" v="1374"/>
        <pc:sldMkLst>
          <pc:docMk/>
          <pc:sldMk cId="4091506473" sldId="264"/>
        </pc:sldMkLst>
        <pc:spChg chg="mod">
          <ac:chgData name="" userId="f23f3ce18aa30384" providerId="LiveId" clId="{2EF34070-E0CB-426E-BCB1-A42E29E3712F}" dt="2024-04-22T08:50:08.079" v="589" actId="207"/>
          <ac:spMkLst>
            <pc:docMk/>
            <pc:sldMk cId="4091506473" sldId="264"/>
            <ac:spMk id="2" creationId="{259CACBC-04AD-41BA-A5F0-44E31AD084BF}"/>
          </ac:spMkLst>
        </pc:spChg>
        <pc:spChg chg="del">
          <ac:chgData name="" userId="f23f3ce18aa30384" providerId="LiveId" clId="{2EF34070-E0CB-426E-BCB1-A42E29E3712F}" dt="2024-04-22T08:28:51.711" v="421" actId="478"/>
          <ac:spMkLst>
            <pc:docMk/>
            <pc:sldMk cId="4091506473" sldId="264"/>
            <ac:spMk id="3" creationId="{AAAD7F9D-35BF-4F5A-A407-66D6754D42A3}"/>
          </ac:spMkLst>
        </pc:spChg>
        <pc:spChg chg="add del mod">
          <ac:chgData name="" userId="f23f3ce18aa30384" providerId="LiveId" clId="{2EF34070-E0CB-426E-BCB1-A42E29E3712F}" dt="2024-04-22T08:31:11.653" v="425"/>
          <ac:spMkLst>
            <pc:docMk/>
            <pc:sldMk cId="4091506473" sldId="264"/>
            <ac:spMk id="4" creationId="{118B4F07-A77F-4F3F-856C-B3898BB06ABE}"/>
          </ac:spMkLst>
        </pc:spChg>
        <pc:spChg chg="add del mod">
          <ac:chgData name="" userId="f23f3ce18aa30384" providerId="LiveId" clId="{2EF34070-E0CB-426E-BCB1-A42E29E3712F}" dt="2024-04-22T08:33:03.790" v="428" actId="478"/>
          <ac:spMkLst>
            <pc:docMk/>
            <pc:sldMk cId="4091506473" sldId="264"/>
            <ac:spMk id="5" creationId="{4B168181-5F51-4320-AEA9-45A412C66846}"/>
          </ac:spMkLst>
        </pc:spChg>
        <pc:spChg chg="add del mod">
          <ac:chgData name="" userId="f23f3ce18aa30384" providerId="LiveId" clId="{2EF34070-E0CB-426E-BCB1-A42E29E3712F}" dt="2024-04-22T08:33:06.616" v="432"/>
          <ac:spMkLst>
            <pc:docMk/>
            <pc:sldMk cId="4091506473" sldId="264"/>
            <ac:spMk id="6" creationId="{4EE5A0C0-723F-41E8-A702-B58A912DB150}"/>
          </ac:spMkLst>
        </pc:spChg>
        <pc:spChg chg="add mod">
          <ac:chgData name="" userId="f23f3ce18aa30384" providerId="LiveId" clId="{2EF34070-E0CB-426E-BCB1-A42E29E3712F}" dt="2024-04-22T08:34:19.918" v="479" actId="1076"/>
          <ac:spMkLst>
            <pc:docMk/>
            <pc:sldMk cId="4091506473" sldId="264"/>
            <ac:spMk id="7" creationId="{2A0302B6-A4E4-405A-B392-C150978E4EBD}"/>
          </ac:spMkLst>
        </pc:spChg>
      </pc:sldChg>
      <pc:sldChg chg="delSp modSp add">
        <pc:chgData name="" userId="f23f3ce18aa30384" providerId="LiveId" clId="{2EF34070-E0CB-426E-BCB1-A42E29E3712F}" dt="2024-04-22T08:50:02.389" v="588" actId="14100"/>
        <pc:sldMkLst>
          <pc:docMk/>
          <pc:sldMk cId="1348948275" sldId="266"/>
        </pc:sldMkLst>
        <pc:spChg chg="mod">
          <ac:chgData name="" userId="f23f3ce18aa30384" providerId="LiveId" clId="{2EF34070-E0CB-426E-BCB1-A42E29E3712F}" dt="2024-04-22T08:50:02.389" v="588" actId="14100"/>
          <ac:spMkLst>
            <pc:docMk/>
            <pc:sldMk cId="1348948275" sldId="266"/>
            <ac:spMk id="2" creationId="{259CACBC-04AD-41BA-A5F0-44E31AD084BF}"/>
          </ac:spMkLst>
        </pc:spChg>
        <pc:spChg chg="del">
          <ac:chgData name="" userId="f23f3ce18aa30384" providerId="LiveId" clId="{2EF34070-E0CB-426E-BCB1-A42E29E3712F}" dt="2024-04-22T08:34:39.772" v="481" actId="478"/>
          <ac:spMkLst>
            <pc:docMk/>
            <pc:sldMk cId="1348948275" sldId="266"/>
            <ac:spMk id="7" creationId="{2A0302B6-A4E4-405A-B392-C150978E4EBD}"/>
          </ac:spMkLst>
        </pc:spChg>
      </pc:sldChg>
      <pc:sldChg chg="addSp delSp modSp add">
        <pc:chgData name="" userId="f23f3ce18aa30384" providerId="LiveId" clId="{2EF34070-E0CB-426E-BCB1-A42E29E3712F}" dt="2024-04-22T08:50:42.365" v="594" actId="1076"/>
        <pc:sldMkLst>
          <pc:docMk/>
          <pc:sldMk cId="1088711734" sldId="268"/>
        </pc:sldMkLst>
        <pc:spChg chg="mod">
          <ac:chgData name="" userId="f23f3ce18aa30384" providerId="LiveId" clId="{2EF34070-E0CB-426E-BCB1-A42E29E3712F}" dt="2024-04-22T08:49:57.578" v="586" actId="207"/>
          <ac:spMkLst>
            <pc:docMk/>
            <pc:sldMk cId="1088711734" sldId="268"/>
            <ac:spMk id="2" creationId="{C792DAF6-35E0-448A-BEE9-BE35C8E5A80C}"/>
          </ac:spMkLst>
        </pc:spChg>
        <pc:spChg chg="del">
          <ac:chgData name="" userId="f23f3ce18aa30384" providerId="LiveId" clId="{2EF34070-E0CB-426E-BCB1-A42E29E3712F}" dt="2024-04-22T08:49:20.822" v="574" actId="478"/>
          <ac:spMkLst>
            <pc:docMk/>
            <pc:sldMk cId="1088711734" sldId="268"/>
            <ac:spMk id="3" creationId="{8F793AF0-5192-4EC1-9367-77738B59C736}"/>
          </ac:spMkLst>
        </pc:spChg>
        <pc:graphicFrameChg chg="add del">
          <ac:chgData name="" userId="f23f3ce18aa30384" providerId="LiveId" clId="{2EF34070-E0CB-426E-BCB1-A42E29E3712F}" dt="2024-04-22T08:49:22.800" v="576"/>
          <ac:graphicFrameMkLst>
            <pc:docMk/>
            <pc:sldMk cId="1088711734" sldId="268"/>
            <ac:graphicFrameMk id="4" creationId="{39A5AE73-68E8-4481-A9C0-4AC04CBA6B0E}"/>
          </ac:graphicFrameMkLst>
        </pc:graphicFrameChg>
        <pc:graphicFrameChg chg="add mod modGraphic">
          <ac:chgData name="" userId="f23f3ce18aa30384" providerId="LiveId" clId="{2EF34070-E0CB-426E-BCB1-A42E29E3712F}" dt="2024-04-22T08:50:42.365" v="594" actId="1076"/>
          <ac:graphicFrameMkLst>
            <pc:docMk/>
            <pc:sldMk cId="1088711734" sldId="268"/>
            <ac:graphicFrameMk id="5" creationId="{85BB55C8-1F8B-4F59-B014-02390C9604DF}"/>
          </ac:graphicFrameMkLst>
        </pc:graphicFrameChg>
      </pc:sldChg>
      <pc:sldChg chg="addSp delSp modSp add addAnim delAnim modAnim modNotesTx">
        <pc:chgData name="" userId="f23f3ce18aa30384" providerId="LiveId" clId="{2EF34070-E0CB-426E-BCB1-A42E29E3712F}" dt="2024-04-22T12:33:16.264" v="4469"/>
        <pc:sldMkLst>
          <pc:docMk/>
          <pc:sldMk cId="1149406486" sldId="269"/>
        </pc:sldMkLst>
        <pc:spChg chg="mod">
          <ac:chgData name="" userId="f23f3ce18aa30384" providerId="LiveId" clId="{2EF34070-E0CB-426E-BCB1-A42E29E3712F}" dt="2024-04-22T12:31:33.703" v="4455"/>
          <ac:spMkLst>
            <pc:docMk/>
            <pc:sldMk cId="1149406486" sldId="269"/>
            <ac:spMk id="2" creationId="{0972A8EA-A08D-472C-ACCE-57430D38CE6D}"/>
          </ac:spMkLst>
        </pc:spChg>
        <pc:spChg chg="del">
          <ac:chgData name="" userId="f23f3ce18aa30384" providerId="LiveId" clId="{2EF34070-E0CB-426E-BCB1-A42E29E3712F}" dt="2024-04-22T08:50:55.653" v="601" actId="478"/>
          <ac:spMkLst>
            <pc:docMk/>
            <pc:sldMk cId="1149406486" sldId="269"/>
            <ac:spMk id="3" creationId="{8D4383CA-5204-4250-9021-21EC6C5B02ED}"/>
          </ac:spMkLst>
        </pc:spChg>
        <pc:spChg chg="add del mod">
          <ac:chgData name="" userId="f23f3ce18aa30384" providerId="LiveId" clId="{2EF34070-E0CB-426E-BCB1-A42E29E3712F}" dt="2024-04-22T09:30:15.786" v="1273" actId="1076"/>
          <ac:spMkLst>
            <pc:docMk/>
            <pc:sldMk cId="1149406486" sldId="269"/>
            <ac:spMk id="4" creationId="{D6B0113E-1FE0-4981-8A2F-729A8E5E0E2B}"/>
          </ac:spMkLst>
        </pc:spChg>
        <pc:spChg chg="add mod">
          <ac:chgData name="" userId="f23f3ce18aa30384" providerId="LiveId" clId="{2EF34070-E0CB-426E-BCB1-A42E29E3712F}" dt="2024-04-22T09:30:56.451" v="1277" actId="1076"/>
          <ac:spMkLst>
            <pc:docMk/>
            <pc:sldMk cId="1149406486" sldId="269"/>
            <ac:spMk id="5" creationId="{06A332DC-027E-4C42-8530-C0845C790ABA}"/>
          </ac:spMkLst>
        </pc:spChg>
        <pc:spChg chg="add del mod">
          <ac:chgData name="" userId="f23f3ce18aa30384" providerId="LiveId" clId="{2EF34070-E0CB-426E-BCB1-A42E29E3712F}" dt="2024-04-22T09:28:39.590" v="1246" actId="478"/>
          <ac:spMkLst>
            <pc:docMk/>
            <pc:sldMk cId="1149406486" sldId="269"/>
            <ac:spMk id="6" creationId="{FAF563B8-394D-44BF-9B81-B6E696CFB5CA}"/>
          </ac:spMkLst>
        </pc:spChg>
        <pc:spChg chg="add mod">
          <ac:chgData name="" userId="f23f3ce18aa30384" providerId="LiveId" clId="{2EF34070-E0CB-426E-BCB1-A42E29E3712F}" dt="2024-04-22T09:32:30.599" v="1292" actId="1076"/>
          <ac:spMkLst>
            <pc:docMk/>
            <pc:sldMk cId="1149406486" sldId="269"/>
            <ac:spMk id="7" creationId="{EBD19CCF-F3B9-4A25-A4B0-74FDD55E1DA7}"/>
          </ac:spMkLst>
        </pc:spChg>
        <pc:spChg chg="add mod">
          <ac:chgData name="" userId="f23f3ce18aa30384" providerId="LiveId" clId="{2EF34070-E0CB-426E-BCB1-A42E29E3712F}" dt="2024-04-22T09:32:41.248" v="1294" actId="1076"/>
          <ac:spMkLst>
            <pc:docMk/>
            <pc:sldMk cId="1149406486" sldId="269"/>
            <ac:spMk id="8" creationId="{EA82C910-C1FA-425E-AC43-7F96089649A3}"/>
          </ac:spMkLst>
        </pc:spChg>
        <pc:spChg chg="add mod">
          <ac:chgData name="" userId="f23f3ce18aa30384" providerId="LiveId" clId="{2EF34070-E0CB-426E-BCB1-A42E29E3712F}" dt="2024-04-22T09:32:20.093" v="1291" actId="1076"/>
          <ac:spMkLst>
            <pc:docMk/>
            <pc:sldMk cId="1149406486" sldId="269"/>
            <ac:spMk id="19" creationId="{A12639F0-1669-4A74-A3EC-65DF4147F6BE}"/>
          </ac:spMkLst>
        </pc:spChg>
        <pc:spChg chg="add mod">
          <ac:chgData name="" userId="f23f3ce18aa30384" providerId="LiveId" clId="{2EF34070-E0CB-426E-BCB1-A42E29E3712F}" dt="2024-04-22T09:32:17.710" v="1290" actId="1076"/>
          <ac:spMkLst>
            <pc:docMk/>
            <pc:sldMk cId="1149406486" sldId="269"/>
            <ac:spMk id="20" creationId="{F85A5A25-0802-4AA5-9273-B84067738827}"/>
          </ac:spMkLst>
        </pc:spChg>
        <pc:spChg chg="add">
          <ac:chgData name="" userId="f23f3ce18aa30384" providerId="LiveId" clId="{2EF34070-E0CB-426E-BCB1-A42E29E3712F}" dt="2024-04-22T09:30:22.706" v="1274"/>
          <ac:spMkLst>
            <pc:docMk/>
            <pc:sldMk cId="1149406486" sldId="269"/>
            <ac:spMk id="26" creationId="{BCB05E7E-7834-4D59-BCFF-7F9C76204A3E}"/>
          </ac:spMkLst>
        </pc:spChg>
        <pc:spChg chg="add mod">
          <ac:chgData name="" userId="f23f3ce18aa30384" providerId="LiveId" clId="{2EF34070-E0CB-426E-BCB1-A42E29E3712F}" dt="2024-04-22T12:31:56.495" v="4460" actId="207"/>
          <ac:spMkLst>
            <pc:docMk/>
            <pc:sldMk cId="1149406486" sldId="269"/>
            <ac:spMk id="45" creationId="{DAA0EAFE-E9E0-4D56-AFF8-E580AB873696}"/>
          </ac:spMkLst>
        </pc:spChg>
        <pc:picChg chg="add mod">
          <ac:chgData name="" userId="f23f3ce18aa30384" providerId="LiveId" clId="{2EF34070-E0CB-426E-BCB1-A42E29E3712F}" dt="2024-04-22T09:30:11.495" v="1272" actId="1076"/>
          <ac:picMkLst>
            <pc:docMk/>
            <pc:sldMk cId="1149406486" sldId="269"/>
            <ac:picMk id="4098" creationId="{E227F36F-AFB9-40A3-A9E5-36B301CBADCB}"/>
          </ac:picMkLst>
        </pc:picChg>
        <pc:cxnChg chg="add del mod">
          <ac:chgData name="" userId="f23f3ce18aa30384" providerId="LiveId" clId="{2EF34070-E0CB-426E-BCB1-A42E29E3712F}" dt="2024-04-22T09:30:08.048" v="1269" actId="478"/>
          <ac:cxnSpMkLst>
            <pc:docMk/>
            <pc:sldMk cId="1149406486" sldId="269"/>
            <ac:cxnSpMk id="10" creationId="{9461F444-1555-4AD5-8D95-D7439868544E}"/>
          </ac:cxnSpMkLst>
        </pc:cxnChg>
        <pc:cxnChg chg="add del mod">
          <ac:chgData name="" userId="f23f3ce18aa30384" providerId="LiveId" clId="{2EF34070-E0CB-426E-BCB1-A42E29E3712F}" dt="2024-04-22T09:30:08.955" v="1270" actId="478"/>
          <ac:cxnSpMkLst>
            <pc:docMk/>
            <pc:sldMk cId="1149406486" sldId="269"/>
            <ac:cxnSpMk id="12" creationId="{44D0082D-3E5A-4DCA-AE66-37CA8C8B33B7}"/>
          </ac:cxnSpMkLst>
        </pc:cxnChg>
        <pc:cxnChg chg="add del mod">
          <ac:chgData name="" userId="f23f3ce18aa30384" providerId="LiveId" clId="{2EF34070-E0CB-426E-BCB1-A42E29E3712F}" dt="2024-04-22T09:30:09.543" v="1271" actId="478"/>
          <ac:cxnSpMkLst>
            <pc:docMk/>
            <pc:sldMk cId="1149406486" sldId="269"/>
            <ac:cxnSpMk id="14" creationId="{70817279-9954-44D4-9AE3-310DFBC193A4}"/>
          </ac:cxnSpMkLst>
        </pc:cxnChg>
        <pc:cxnChg chg="add mod">
          <ac:chgData name="" userId="f23f3ce18aa30384" providerId="LiveId" clId="{2EF34070-E0CB-426E-BCB1-A42E29E3712F}" dt="2024-04-22T09:32:20.093" v="1291" actId="1076"/>
          <ac:cxnSpMkLst>
            <pc:docMk/>
            <pc:sldMk cId="1149406486" sldId="269"/>
            <ac:cxnSpMk id="27" creationId="{65C92DA6-FD60-4476-8CF7-18A536924F0E}"/>
          </ac:cxnSpMkLst>
        </pc:cxnChg>
        <pc:cxnChg chg="add mod">
          <ac:chgData name="" userId="f23f3ce18aa30384" providerId="LiveId" clId="{2EF34070-E0CB-426E-BCB1-A42E29E3712F}" dt="2024-04-22T09:32:17.710" v="1290" actId="1076"/>
          <ac:cxnSpMkLst>
            <pc:docMk/>
            <pc:sldMk cId="1149406486" sldId="269"/>
            <ac:cxnSpMk id="29" creationId="{4EE7048C-02C9-4F6C-8E26-13B8CA9EE065}"/>
          </ac:cxnSpMkLst>
        </pc:cxnChg>
        <pc:cxnChg chg="add mod">
          <ac:chgData name="" userId="f23f3ce18aa30384" providerId="LiveId" clId="{2EF34070-E0CB-426E-BCB1-A42E29E3712F}" dt="2024-04-22T09:31:27.860" v="1284" actId="11529"/>
          <ac:cxnSpMkLst>
            <pc:docMk/>
            <pc:sldMk cId="1149406486" sldId="269"/>
            <ac:cxnSpMk id="32" creationId="{98FA779A-26BE-4F69-B5ED-EA149011ACE6}"/>
          </ac:cxnSpMkLst>
        </pc:cxnChg>
        <pc:cxnChg chg="add mod">
          <ac:chgData name="" userId="f23f3ce18aa30384" providerId="LiveId" clId="{2EF34070-E0CB-426E-BCB1-A42E29E3712F}" dt="2024-04-22T09:32:30.599" v="1292" actId="1076"/>
          <ac:cxnSpMkLst>
            <pc:docMk/>
            <pc:sldMk cId="1149406486" sldId="269"/>
            <ac:cxnSpMk id="34" creationId="{40167BDD-E370-4F12-91D5-487F2BF31090}"/>
          </ac:cxnSpMkLst>
        </pc:cxnChg>
        <pc:cxnChg chg="add mod">
          <ac:chgData name="" userId="f23f3ce18aa30384" providerId="LiveId" clId="{2EF34070-E0CB-426E-BCB1-A42E29E3712F}" dt="2024-04-22T09:32:41.248" v="1294" actId="1076"/>
          <ac:cxnSpMkLst>
            <pc:docMk/>
            <pc:sldMk cId="1149406486" sldId="269"/>
            <ac:cxnSpMk id="36" creationId="{246F5C39-78E2-4179-A5C4-B2EF2720BE28}"/>
          </ac:cxnSpMkLst>
        </pc:cxnChg>
      </pc:sldChg>
      <pc:sldChg chg="add">
        <pc:chgData name="" userId="f23f3ce18aa30384" providerId="LiveId" clId="{2EF34070-E0CB-426E-BCB1-A42E29E3712F}" dt="2024-04-22T08:56:03.912" v="684"/>
        <pc:sldMkLst>
          <pc:docMk/>
          <pc:sldMk cId="4051512887" sldId="271"/>
        </pc:sldMkLst>
      </pc:sldChg>
      <pc:sldChg chg="addSp delSp modSp add modAnim modNotesTx">
        <pc:chgData name="" userId="f23f3ce18aa30384" providerId="LiveId" clId="{2EF34070-E0CB-426E-BCB1-A42E29E3712F}" dt="2024-04-22T09:37:55.856" v="1349"/>
        <pc:sldMkLst>
          <pc:docMk/>
          <pc:sldMk cId="2817716219" sldId="272"/>
        </pc:sldMkLst>
        <pc:spChg chg="del">
          <ac:chgData name="" userId="f23f3ce18aa30384" providerId="LiveId" clId="{2EF34070-E0CB-426E-BCB1-A42E29E3712F}" dt="2024-04-22T08:56:25.508" v="686" actId="478"/>
          <ac:spMkLst>
            <pc:docMk/>
            <pc:sldMk cId="2817716219" sldId="272"/>
            <ac:spMk id="2" creationId="{E25F0E00-EA33-4BDC-8509-EB352DE95FED}"/>
          </ac:spMkLst>
        </pc:spChg>
        <pc:spChg chg="del mod">
          <ac:chgData name="" userId="f23f3ce18aa30384" providerId="LiveId" clId="{2EF34070-E0CB-426E-BCB1-A42E29E3712F}" dt="2024-04-22T09:16:30.164" v="1108" actId="478"/>
          <ac:spMkLst>
            <pc:docMk/>
            <pc:sldMk cId="2817716219" sldId="272"/>
            <ac:spMk id="3" creationId="{45AF3E2A-DB8A-4679-8209-63ECAB54039D}"/>
          </ac:spMkLst>
        </pc:spChg>
        <pc:spChg chg="add mod">
          <ac:chgData name="" userId="f23f3ce18aa30384" providerId="LiveId" clId="{2EF34070-E0CB-426E-BCB1-A42E29E3712F}" dt="2024-04-22T08:58:51.466" v="735" actId="20577"/>
          <ac:spMkLst>
            <pc:docMk/>
            <pc:sldMk cId="2817716219" sldId="272"/>
            <ac:spMk id="4" creationId="{6BF3FB4C-BC2B-40FD-AC9A-A9D12B78A79B}"/>
          </ac:spMkLst>
        </pc:spChg>
        <pc:spChg chg="add del mod">
          <ac:chgData name="" userId="f23f3ce18aa30384" providerId="LiveId" clId="{2EF34070-E0CB-426E-BCB1-A42E29E3712F}" dt="2024-04-22T09:03:42.334" v="839"/>
          <ac:spMkLst>
            <pc:docMk/>
            <pc:sldMk cId="2817716219" sldId="272"/>
            <ac:spMk id="5" creationId="{EFFA6C8E-206E-402A-BC35-365F999802D2}"/>
          </ac:spMkLst>
        </pc:spChg>
        <pc:spChg chg="add del mod">
          <ac:chgData name="" userId="f23f3ce18aa30384" providerId="LiveId" clId="{2EF34070-E0CB-426E-BCB1-A42E29E3712F}" dt="2024-04-22T09:04:01.609" v="846" actId="478"/>
          <ac:spMkLst>
            <pc:docMk/>
            <pc:sldMk cId="2817716219" sldId="272"/>
            <ac:spMk id="6" creationId="{7D8AC860-AA25-4CEE-A32A-18A119C1EA8C}"/>
          </ac:spMkLst>
        </pc:spChg>
        <pc:spChg chg="add del mod">
          <ac:chgData name="" userId="f23f3ce18aa30384" providerId="LiveId" clId="{2EF34070-E0CB-426E-BCB1-A42E29E3712F}" dt="2024-04-22T09:17:27.148" v="1114" actId="478"/>
          <ac:spMkLst>
            <pc:docMk/>
            <pc:sldMk cId="2817716219" sldId="272"/>
            <ac:spMk id="7" creationId="{C462D9E5-3B72-4F0C-B187-5078C59A7EEE}"/>
          </ac:spMkLst>
        </pc:spChg>
        <pc:spChg chg="add del mod">
          <ac:chgData name="" userId="f23f3ce18aa30384" providerId="LiveId" clId="{2EF34070-E0CB-426E-BCB1-A42E29E3712F}" dt="2024-04-22T09:04:56.664" v="856" actId="478"/>
          <ac:spMkLst>
            <pc:docMk/>
            <pc:sldMk cId="2817716219" sldId="272"/>
            <ac:spMk id="8" creationId="{0E380166-5602-41D4-9354-2C97110F108C}"/>
          </ac:spMkLst>
        </pc:spChg>
        <pc:spChg chg="add del mod">
          <ac:chgData name="" userId="f23f3ce18aa30384" providerId="LiveId" clId="{2EF34070-E0CB-426E-BCB1-A42E29E3712F}" dt="2024-04-22T09:18:23.772" v="1123" actId="478"/>
          <ac:spMkLst>
            <pc:docMk/>
            <pc:sldMk cId="2817716219" sldId="272"/>
            <ac:spMk id="9" creationId="{C638FF57-D702-44EA-97B4-32A6EB466BE0}"/>
          </ac:spMkLst>
        </pc:spChg>
        <pc:spChg chg="add del mod">
          <ac:chgData name="" userId="f23f3ce18aa30384" providerId="LiveId" clId="{2EF34070-E0CB-426E-BCB1-A42E29E3712F}" dt="2024-04-22T09:09:00.383" v="881" actId="478"/>
          <ac:spMkLst>
            <pc:docMk/>
            <pc:sldMk cId="2817716219" sldId="272"/>
            <ac:spMk id="10" creationId="{33495B5A-E0AE-452A-B629-4DE76701E2C0}"/>
          </ac:spMkLst>
        </pc:spChg>
        <pc:spChg chg="add del mod">
          <ac:chgData name="" userId="f23f3ce18aa30384" providerId="LiveId" clId="{2EF34070-E0CB-426E-BCB1-A42E29E3712F}" dt="2024-04-22T09:06:29.529" v="858" actId="478"/>
          <ac:spMkLst>
            <pc:docMk/>
            <pc:sldMk cId="2817716219" sldId="272"/>
            <ac:spMk id="11" creationId="{7A7194A2-0862-4B52-88B7-C2CC60BF7D12}"/>
          </ac:spMkLst>
        </pc:spChg>
        <pc:spChg chg="add del mod">
          <ac:chgData name="" userId="f23f3ce18aa30384" providerId="LiveId" clId="{2EF34070-E0CB-426E-BCB1-A42E29E3712F}" dt="2024-04-22T09:22:27.935" v="1181"/>
          <ac:spMkLst>
            <pc:docMk/>
            <pc:sldMk cId="2817716219" sldId="272"/>
            <ac:spMk id="12" creationId="{B70C1478-8D8D-4E14-8F59-8DF468971769}"/>
          </ac:spMkLst>
        </pc:spChg>
        <pc:spChg chg="add del mod">
          <ac:chgData name="" userId="f23f3ce18aa30384" providerId="LiveId" clId="{2EF34070-E0CB-426E-BCB1-A42E29E3712F}" dt="2024-04-22T09:07:52.430" v="868"/>
          <ac:spMkLst>
            <pc:docMk/>
            <pc:sldMk cId="2817716219" sldId="272"/>
            <ac:spMk id="13" creationId="{5A5C9A41-418A-4E90-951C-6649F7F0E010}"/>
          </ac:spMkLst>
        </pc:spChg>
        <pc:spChg chg="add del mod">
          <ac:chgData name="" userId="f23f3ce18aa30384" providerId="LiveId" clId="{2EF34070-E0CB-426E-BCB1-A42E29E3712F}" dt="2024-04-22T09:15:39.861" v="1096" actId="478"/>
          <ac:spMkLst>
            <pc:docMk/>
            <pc:sldMk cId="2817716219" sldId="272"/>
            <ac:spMk id="14" creationId="{C588B744-4964-4718-921D-2A227EC441E1}"/>
          </ac:spMkLst>
        </pc:spChg>
        <pc:spChg chg="add mod">
          <ac:chgData name="" userId="f23f3ce18aa30384" providerId="LiveId" clId="{2EF34070-E0CB-426E-BCB1-A42E29E3712F}" dt="2024-04-22T09:03:08.721" v="834" actId="1076"/>
          <ac:spMkLst>
            <pc:docMk/>
            <pc:sldMk cId="2817716219" sldId="272"/>
            <ac:spMk id="15" creationId="{AF3BA940-C004-4CBA-B043-E6890C035B95}"/>
          </ac:spMkLst>
        </pc:spChg>
        <pc:spChg chg="add mod">
          <ac:chgData name="" userId="f23f3ce18aa30384" providerId="LiveId" clId="{2EF34070-E0CB-426E-BCB1-A42E29E3712F}" dt="2024-04-22T09:19:05.961" v="1134" actId="207"/>
          <ac:spMkLst>
            <pc:docMk/>
            <pc:sldMk cId="2817716219" sldId="272"/>
            <ac:spMk id="16" creationId="{3D4AA6B0-20BF-4EDF-8DC0-A4CADC7D1275}"/>
          </ac:spMkLst>
        </pc:spChg>
        <pc:spChg chg="add del mod">
          <ac:chgData name="" userId="f23f3ce18aa30384" providerId="LiveId" clId="{2EF34070-E0CB-426E-BCB1-A42E29E3712F}" dt="2024-04-22T09:21:16.748" v="1160"/>
          <ac:spMkLst>
            <pc:docMk/>
            <pc:sldMk cId="2817716219" sldId="272"/>
            <ac:spMk id="21" creationId="{C0901A1F-EBB4-4392-9E8E-D2C4ACFB3115}"/>
          </ac:spMkLst>
        </pc:spChg>
        <pc:spChg chg="add mod">
          <ac:chgData name="" userId="f23f3ce18aa30384" providerId="LiveId" clId="{2EF34070-E0CB-426E-BCB1-A42E29E3712F}" dt="2024-04-22T09:21:59.268" v="1171" actId="207"/>
          <ac:spMkLst>
            <pc:docMk/>
            <pc:sldMk cId="2817716219" sldId="272"/>
            <ac:spMk id="27" creationId="{0C552511-C646-4A9D-BE36-F4943E95D102}"/>
          </ac:spMkLst>
        </pc:spChg>
        <pc:spChg chg="add del mod">
          <ac:chgData name="" userId="f23f3ce18aa30384" providerId="LiveId" clId="{2EF34070-E0CB-426E-BCB1-A42E29E3712F}" dt="2024-04-22T09:22:01.921" v="1172" actId="207"/>
          <ac:spMkLst>
            <pc:docMk/>
            <pc:sldMk cId="2817716219" sldId="272"/>
            <ac:spMk id="30" creationId="{F6B6D463-5BE0-41C9-9413-E16204D11F93}"/>
          </ac:spMkLst>
        </pc:spChg>
        <pc:spChg chg="add mod">
          <ac:chgData name="" userId="f23f3ce18aa30384" providerId="LiveId" clId="{2EF34070-E0CB-426E-BCB1-A42E29E3712F}" dt="2024-04-22T09:22:27.460" v="1179" actId="207"/>
          <ac:spMkLst>
            <pc:docMk/>
            <pc:sldMk cId="2817716219" sldId="272"/>
            <ac:spMk id="36" creationId="{BCF250DC-FC53-4974-934E-27F1DA457009}"/>
          </ac:spMkLst>
        </pc:spChg>
        <pc:spChg chg="add mod">
          <ac:chgData name="" userId="f23f3ce18aa30384" providerId="LiveId" clId="{2EF34070-E0CB-426E-BCB1-A42E29E3712F}" dt="2024-04-22T09:22:24.683" v="1178" actId="207"/>
          <ac:spMkLst>
            <pc:docMk/>
            <pc:sldMk cId="2817716219" sldId="272"/>
            <ac:spMk id="47" creationId="{BDC22925-625F-4817-A158-9797EFEA1F83}"/>
          </ac:spMkLst>
        </pc:spChg>
        <pc:spChg chg="add mod">
          <ac:chgData name="" userId="f23f3ce18aa30384" providerId="LiveId" clId="{2EF34070-E0CB-426E-BCB1-A42E29E3712F}" dt="2024-04-22T09:22:21.679" v="1177" actId="207"/>
          <ac:spMkLst>
            <pc:docMk/>
            <pc:sldMk cId="2817716219" sldId="272"/>
            <ac:spMk id="52" creationId="{03499AB9-5CAC-4961-B6F8-D67F8A7710C2}"/>
          </ac:spMkLst>
        </pc:spChg>
        <pc:spChg chg="add mod">
          <ac:chgData name="" userId="f23f3ce18aa30384" providerId="LiveId" clId="{2EF34070-E0CB-426E-BCB1-A42E29E3712F}" dt="2024-04-22T09:22:19.218" v="1176" actId="207"/>
          <ac:spMkLst>
            <pc:docMk/>
            <pc:sldMk cId="2817716219" sldId="272"/>
            <ac:spMk id="56" creationId="{25B33351-2356-45AA-B9EF-02237BCBC24E}"/>
          </ac:spMkLst>
        </pc:spChg>
        <pc:spChg chg="add mod">
          <ac:chgData name="" userId="f23f3ce18aa30384" providerId="LiveId" clId="{2EF34070-E0CB-426E-BCB1-A42E29E3712F}" dt="2024-04-22T09:22:05.362" v="1173" actId="207"/>
          <ac:spMkLst>
            <pc:docMk/>
            <pc:sldMk cId="2817716219" sldId="272"/>
            <ac:spMk id="59" creationId="{4DB0527F-C2CD-480A-957E-7BC35A63535E}"/>
          </ac:spMkLst>
        </pc:spChg>
        <pc:cxnChg chg="add mod">
          <ac:chgData name="" userId="f23f3ce18aa30384" providerId="LiveId" clId="{2EF34070-E0CB-426E-BCB1-A42E29E3712F}" dt="2024-04-22T09:22:37.883" v="1182" actId="13822"/>
          <ac:cxnSpMkLst>
            <pc:docMk/>
            <pc:sldMk cId="2817716219" sldId="272"/>
            <ac:cxnSpMk id="18" creationId="{DE686DA8-3154-40D6-BF71-3630E99D4AA7}"/>
          </ac:cxnSpMkLst>
        </pc:cxnChg>
        <pc:cxnChg chg="add del mod">
          <ac:chgData name="" userId="f23f3ce18aa30384" providerId="LiveId" clId="{2EF34070-E0CB-426E-BCB1-A42E29E3712F}" dt="2024-04-22T09:21:16.747" v="1158" actId="478"/>
          <ac:cxnSpMkLst>
            <pc:docMk/>
            <pc:sldMk cId="2817716219" sldId="272"/>
            <ac:cxnSpMk id="23" creationId="{5907EEAC-E722-4034-B9D7-7BD6309DC231}"/>
          </ac:cxnSpMkLst>
        </pc:cxnChg>
        <pc:cxnChg chg="add mod">
          <ac:chgData name="" userId="f23f3ce18aa30384" providerId="LiveId" clId="{2EF34070-E0CB-426E-BCB1-A42E29E3712F}" dt="2024-04-22T09:22:37.883" v="1182" actId="13822"/>
          <ac:cxnSpMkLst>
            <pc:docMk/>
            <pc:sldMk cId="2817716219" sldId="272"/>
            <ac:cxnSpMk id="29" creationId="{7C2931B5-96EA-4BE7-ACFF-F17F3AE85760}"/>
          </ac:cxnSpMkLst>
        </pc:cxnChg>
        <pc:cxnChg chg="add mod">
          <ac:chgData name="" userId="f23f3ce18aa30384" providerId="LiveId" clId="{2EF34070-E0CB-426E-BCB1-A42E29E3712F}" dt="2024-04-22T09:22:37.883" v="1182" actId="13822"/>
          <ac:cxnSpMkLst>
            <pc:docMk/>
            <pc:sldMk cId="2817716219" sldId="272"/>
            <ac:cxnSpMk id="34" creationId="{5B73A7BF-9ABD-4F41-B38C-93E112051982}"/>
          </ac:cxnSpMkLst>
        </pc:cxnChg>
        <pc:cxnChg chg="add mod">
          <ac:chgData name="" userId="f23f3ce18aa30384" providerId="LiveId" clId="{2EF34070-E0CB-426E-BCB1-A42E29E3712F}" dt="2024-04-22T09:22:37.883" v="1182" actId="13822"/>
          <ac:cxnSpMkLst>
            <pc:docMk/>
            <pc:sldMk cId="2817716219" sldId="272"/>
            <ac:cxnSpMk id="38" creationId="{DFBB7354-5AD7-45E1-862B-292946F0ED13}"/>
          </ac:cxnSpMkLst>
        </pc:cxnChg>
        <pc:cxnChg chg="add mod">
          <ac:chgData name="" userId="f23f3ce18aa30384" providerId="LiveId" clId="{2EF34070-E0CB-426E-BCB1-A42E29E3712F}" dt="2024-04-22T09:20:15.232" v="1147" actId="1076"/>
          <ac:cxnSpMkLst>
            <pc:docMk/>
            <pc:sldMk cId="2817716219" sldId="272"/>
            <ac:cxnSpMk id="49" creationId="{EB65F395-FD30-4EA8-AA42-F2EC1B367BF1}"/>
          </ac:cxnSpMkLst>
        </pc:cxnChg>
        <pc:cxnChg chg="add mod">
          <ac:chgData name="" userId="f23f3ce18aa30384" providerId="LiveId" clId="{2EF34070-E0CB-426E-BCB1-A42E29E3712F}" dt="2024-04-22T09:22:37.883" v="1182" actId="13822"/>
          <ac:cxnSpMkLst>
            <pc:docMk/>
            <pc:sldMk cId="2817716219" sldId="272"/>
            <ac:cxnSpMk id="54" creationId="{5637CA87-0042-4886-8719-576B52858C11}"/>
          </ac:cxnSpMkLst>
        </pc:cxnChg>
        <pc:cxnChg chg="add mod">
          <ac:chgData name="" userId="f23f3ce18aa30384" providerId="LiveId" clId="{2EF34070-E0CB-426E-BCB1-A42E29E3712F}" dt="2024-04-22T09:22:37.883" v="1182" actId="13822"/>
          <ac:cxnSpMkLst>
            <pc:docMk/>
            <pc:sldMk cId="2817716219" sldId="272"/>
            <ac:cxnSpMk id="58" creationId="{5E77DF20-F612-4BBC-BD1B-3A2233EC8B69}"/>
          </ac:cxnSpMkLst>
        </pc:cxnChg>
        <pc:cxnChg chg="add mod">
          <ac:chgData name="" userId="f23f3ce18aa30384" providerId="LiveId" clId="{2EF34070-E0CB-426E-BCB1-A42E29E3712F}" dt="2024-04-22T09:22:37.883" v="1182" actId="13822"/>
          <ac:cxnSpMkLst>
            <pc:docMk/>
            <pc:sldMk cId="2817716219" sldId="272"/>
            <ac:cxnSpMk id="61" creationId="{208E3E03-D562-445C-9FBB-D7B7E5AFD2E4}"/>
          </ac:cxnSpMkLst>
        </pc:cxnChg>
      </pc:sldChg>
      <pc:sldChg chg="add modAnim">
        <pc:chgData name="" userId="f23f3ce18aa30384" providerId="LiveId" clId="{2EF34070-E0CB-426E-BCB1-A42E29E3712F}" dt="2024-04-22T12:34:08.235" v="4470"/>
        <pc:sldMkLst>
          <pc:docMk/>
          <pc:sldMk cId="3525579750" sldId="273"/>
        </pc:sldMkLst>
      </pc:sldChg>
      <pc:sldChg chg="add">
        <pc:chgData name="" userId="f23f3ce18aa30384" providerId="LiveId" clId="{2EF34070-E0CB-426E-BCB1-A42E29E3712F}" dt="2024-04-22T09:40:53.188" v="1378"/>
        <pc:sldMkLst>
          <pc:docMk/>
          <pc:sldMk cId="3469066083" sldId="274"/>
        </pc:sldMkLst>
      </pc:sldChg>
      <pc:sldChg chg="modSp add">
        <pc:chgData name="" userId="f23f3ce18aa30384" providerId="LiveId" clId="{2EF34070-E0CB-426E-BCB1-A42E29E3712F}" dt="2024-04-22T12:34:46.163" v="4482" actId="20577"/>
        <pc:sldMkLst>
          <pc:docMk/>
          <pc:sldMk cId="1761312151" sldId="275"/>
        </pc:sldMkLst>
        <pc:graphicFrameChg chg="modGraphic">
          <ac:chgData name="" userId="f23f3ce18aa30384" providerId="LiveId" clId="{2EF34070-E0CB-426E-BCB1-A42E29E3712F}" dt="2024-04-22T12:34:46.163" v="4482" actId="20577"/>
          <ac:graphicFrameMkLst>
            <pc:docMk/>
            <pc:sldMk cId="1761312151" sldId="275"/>
            <ac:graphicFrameMk id="5" creationId="{85BB55C8-1F8B-4F59-B014-02390C9604DF}"/>
          </ac:graphicFrameMkLst>
        </pc:graphicFrameChg>
      </pc:sldChg>
      <pc:sldChg chg="addSp delSp modSp add delAnim modAnim modNotesTx">
        <pc:chgData name="" userId="f23f3ce18aa30384" providerId="LiveId" clId="{2EF34070-E0CB-426E-BCB1-A42E29E3712F}" dt="2024-04-22T09:50:12.807" v="1627" actId="20577"/>
        <pc:sldMkLst>
          <pc:docMk/>
          <pc:sldMk cId="2385027699" sldId="276"/>
        </pc:sldMkLst>
        <pc:spChg chg="mod">
          <ac:chgData name="" userId="f23f3ce18aa30384" providerId="LiveId" clId="{2EF34070-E0CB-426E-BCB1-A42E29E3712F}" dt="2024-04-22T09:47:26.993" v="1508"/>
          <ac:spMkLst>
            <pc:docMk/>
            <pc:sldMk cId="2385027699" sldId="276"/>
            <ac:spMk id="2" creationId="{0972A8EA-A08D-472C-ACCE-57430D38CE6D}"/>
          </ac:spMkLst>
        </pc:spChg>
        <pc:spChg chg="del">
          <ac:chgData name="" userId="f23f3ce18aa30384" providerId="LiveId" clId="{2EF34070-E0CB-426E-BCB1-A42E29E3712F}" dt="2024-04-22T09:41:25.332" v="1385" actId="478"/>
          <ac:spMkLst>
            <pc:docMk/>
            <pc:sldMk cId="2385027699" sldId="276"/>
            <ac:spMk id="4" creationId="{D6B0113E-1FE0-4981-8A2F-729A8E5E0E2B}"/>
          </ac:spMkLst>
        </pc:spChg>
        <pc:spChg chg="del">
          <ac:chgData name="" userId="f23f3ce18aa30384" providerId="LiveId" clId="{2EF34070-E0CB-426E-BCB1-A42E29E3712F}" dt="2024-04-22T09:41:25.332" v="1385" actId="478"/>
          <ac:spMkLst>
            <pc:docMk/>
            <pc:sldMk cId="2385027699" sldId="276"/>
            <ac:spMk id="5" creationId="{06A332DC-027E-4C42-8530-C0845C790ABA}"/>
          </ac:spMkLst>
        </pc:spChg>
        <pc:spChg chg="del">
          <ac:chgData name="" userId="f23f3ce18aa30384" providerId="LiveId" clId="{2EF34070-E0CB-426E-BCB1-A42E29E3712F}" dt="2024-04-22T09:41:25.332" v="1385" actId="478"/>
          <ac:spMkLst>
            <pc:docMk/>
            <pc:sldMk cId="2385027699" sldId="276"/>
            <ac:spMk id="7" creationId="{EBD19CCF-F3B9-4A25-A4B0-74FDD55E1DA7}"/>
          </ac:spMkLst>
        </pc:spChg>
        <pc:spChg chg="del">
          <ac:chgData name="" userId="f23f3ce18aa30384" providerId="LiveId" clId="{2EF34070-E0CB-426E-BCB1-A42E29E3712F}" dt="2024-04-22T09:41:25.332" v="1385" actId="478"/>
          <ac:spMkLst>
            <pc:docMk/>
            <pc:sldMk cId="2385027699" sldId="276"/>
            <ac:spMk id="8" creationId="{EA82C910-C1FA-425E-AC43-7F96089649A3}"/>
          </ac:spMkLst>
        </pc:spChg>
        <pc:spChg chg="add mod">
          <ac:chgData name="" userId="f23f3ce18aa30384" providerId="LiveId" clId="{2EF34070-E0CB-426E-BCB1-A42E29E3712F}" dt="2024-04-22T09:45:01.376" v="1488" actId="1076"/>
          <ac:spMkLst>
            <pc:docMk/>
            <pc:sldMk cId="2385027699" sldId="276"/>
            <ac:spMk id="9" creationId="{26C33AED-F49B-400B-BE9F-A6184CFDC316}"/>
          </ac:spMkLst>
        </pc:spChg>
        <pc:spChg chg="add mod">
          <ac:chgData name="" userId="f23f3ce18aa30384" providerId="LiveId" clId="{2EF34070-E0CB-426E-BCB1-A42E29E3712F}" dt="2024-04-22T09:47:46.495" v="1512" actId="1076"/>
          <ac:spMkLst>
            <pc:docMk/>
            <pc:sldMk cId="2385027699" sldId="276"/>
            <ac:spMk id="11" creationId="{C737C254-F873-40DD-9183-7EFFC1D0F1D3}"/>
          </ac:spMkLst>
        </pc:spChg>
        <pc:spChg chg="add del mod">
          <ac:chgData name="" userId="f23f3ce18aa30384" providerId="LiveId" clId="{2EF34070-E0CB-426E-BCB1-A42E29E3712F}" dt="2024-04-22T09:49:48.725" v="1616" actId="478"/>
          <ac:spMkLst>
            <pc:docMk/>
            <pc:sldMk cId="2385027699" sldId="276"/>
            <ac:spMk id="12" creationId="{94D3F6A1-2309-468E-B808-72951577DAE2}"/>
          </ac:spMkLst>
        </pc:spChg>
        <pc:spChg chg="del">
          <ac:chgData name="" userId="f23f3ce18aa30384" providerId="LiveId" clId="{2EF34070-E0CB-426E-BCB1-A42E29E3712F}" dt="2024-04-22T09:41:25.332" v="1385" actId="478"/>
          <ac:spMkLst>
            <pc:docMk/>
            <pc:sldMk cId="2385027699" sldId="276"/>
            <ac:spMk id="19" creationId="{A12639F0-1669-4A74-A3EC-65DF4147F6BE}"/>
          </ac:spMkLst>
        </pc:spChg>
        <pc:spChg chg="del">
          <ac:chgData name="" userId="f23f3ce18aa30384" providerId="LiveId" clId="{2EF34070-E0CB-426E-BCB1-A42E29E3712F}" dt="2024-04-22T09:41:25.332" v="1385" actId="478"/>
          <ac:spMkLst>
            <pc:docMk/>
            <pc:sldMk cId="2385027699" sldId="276"/>
            <ac:spMk id="20" creationId="{F85A5A25-0802-4AA5-9273-B84067738827}"/>
          </ac:spMkLst>
        </pc:spChg>
        <pc:spChg chg="add mod">
          <ac:chgData name="" userId="f23f3ce18aa30384" providerId="LiveId" clId="{2EF34070-E0CB-426E-BCB1-A42E29E3712F}" dt="2024-04-22T09:45:06.307" v="1489" actId="1076"/>
          <ac:spMkLst>
            <pc:docMk/>
            <pc:sldMk cId="2385027699" sldId="276"/>
            <ac:spMk id="21" creationId="{8627A14C-42D5-414B-87C4-3FAE838D8D1B}"/>
          </ac:spMkLst>
        </pc:spChg>
        <pc:spChg chg="add mod">
          <ac:chgData name="" userId="f23f3ce18aa30384" providerId="LiveId" clId="{2EF34070-E0CB-426E-BCB1-A42E29E3712F}" dt="2024-04-22T09:45:11.431" v="1490" actId="1076"/>
          <ac:spMkLst>
            <pc:docMk/>
            <pc:sldMk cId="2385027699" sldId="276"/>
            <ac:spMk id="22" creationId="{42B83216-E630-44E6-AFC3-782D87C35BD8}"/>
          </ac:spMkLst>
        </pc:spChg>
        <pc:spChg chg="del">
          <ac:chgData name="" userId="f23f3ce18aa30384" providerId="LiveId" clId="{2EF34070-E0CB-426E-BCB1-A42E29E3712F}" dt="2024-04-22T09:41:25.332" v="1385" actId="478"/>
          <ac:spMkLst>
            <pc:docMk/>
            <pc:sldMk cId="2385027699" sldId="276"/>
            <ac:spMk id="26" creationId="{BCB05E7E-7834-4D59-BCFF-7F9C76204A3E}"/>
          </ac:spMkLst>
        </pc:spChg>
        <pc:grpChg chg="add mod">
          <ac:chgData name="" userId="f23f3ce18aa30384" providerId="LiveId" clId="{2EF34070-E0CB-426E-BCB1-A42E29E3712F}" dt="2024-04-22T09:46:45.176" v="1504" actId="1076"/>
          <ac:grpSpMkLst>
            <pc:docMk/>
            <pc:sldMk cId="2385027699" sldId="276"/>
            <ac:grpSpMk id="10" creationId="{D06D609E-9D49-4366-BC73-FB6870119804}"/>
          </ac:grpSpMkLst>
        </pc:grpChg>
        <pc:picChg chg="add mod">
          <ac:chgData name="" userId="f23f3ce18aa30384" providerId="LiveId" clId="{2EF34070-E0CB-426E-BCB1-A42E29E3712F}" dt="2024-04-22T09:44:49.203" v="1486" actId="14100"/>
          <ac:picMkLst>
            <pc:docMk/>
            <pc:sldMk cId="2385027699" sldId="276"/>
            <ac:picMk id="3" creationId="{BBABC612-5E70-45C8-8897-489F4E893342}"/>
          </ac:picMkLst>
        </pc:picChg>
        <pc:picChg chg="add mod">
          <ac:chgData name="" userId="f23f3ce18aa30384" providerId="LiveId" clId="{2EF34070-E0CB-426E-BCB1-A42E29E3712F}" dt="2024-04-22T09:44:56.669" v="1487" actId="1076"/>
          <ac:picMkLst>
            <pc:docMk/>
            <pc:sldMk cId="2385027699" sldId="276"/>
            <ac:picMk id="6" creationId="{D408ECF2-82F5-4CC5-9BF0-AC1C3DFECB92}"/>
          </ac:picMkLst>
        </pc:picChg>
        <pc:picChg chg="add mod modCrop">
          <ac:chgData name="" userId="f23f3ce18aa30384" providerId="LiveId" clId="{2EF34070-E0CB-426E-BCB1-A42E29E3712F}" dt="2024-04-22T09:46:31.110" v="1501" actId="164"/>
          <ac:picMkLst>
            <pc:docMk/>
            <pc:sldMk cId="2385027699" sldId="276"/>
            <ac:picMk id="23" creationId="{BA329BB9-9B08-4191-A8ED-87FC9C981718}"/>
          </ac:picMkLst>
        </pc:picChg>
        <pc:picChg chg="add mod modCrop">
          <ac:chgData name="" userId="f23f3ce18aa30384" providerId="LiveId" clId="{2EF34070-E0CB-426E-BCB1-A42E29E3712F}" dt="2024-04-22T09:46:40.183" v="1503" actId="1076"/>
          <ac:picMkLst>
            <pc:docMk/>
            <pc:sldMk cId="2385027699" sldId="276"/>
            <ac:picMk id="24" creationId="{D5EB964E-258A-4FD6-BB19-3EBFC647E6A5}"/>
          </ac:picMkLst>
        </pc:picChg>
        <pc:picChg chg="del">
          <ac:chgData name="" userId="f23f3ce18aa30384" providerId="LiveId" clId="{2EF34070-E0CB-426E-BCB1-A42E29E3712F}" dt="2024-04-22T09:41:25.332" v="1385" actId="478"/>
          <ac:picMkLst>
            <pc:docMk/>
            <pc:sldMk cId="2385027699" sldId="276"/>
            <ac:picMk id="4098" creationId="{E227F36F-AFB9-40A3-A9E5-36B301CBADCB}"/>
          </ac:picMkLst>
        </pc:picChg>
        <pc:cxnChg chg="del mod">
          <ac:chgData name="" userId="f23f3ce18aa30384" providerId="LiveId" clId="{2EF34070-E0CB-426E-BCB1-A42E29E3712F}" dt="2024-04-22T09:41:25.332" v="1385" actId="478"/>
          <ac:cxnSpMkLst>
            <pc:docMk/>
            <pc:sldMk cId="2385027699" sldId="276"/>
            <ac:cxnSpMk id="27" creationId="{65C92DA6-FD60-4476-8CF7-18A536924F0E}"/>
          </ac:cxnSpMkLst>
        </pc:cxnChg>
        <pc:cxnChg chg="del mod">
          <ac:chgData name="" userId="f23f3ce18aa30384" providerId="LiveId" clId="{2EF34070-E0CB-426E-BCB1-A42E29E3712F}" dt="2024-04-22T09:41:25.332" v="1385" actId="478"/>
          <ac:cxnSpMkLst>
            <pc:docMk/>
            <pc:sldMk cId="2385027699" sldId="276"/>
            <ac:cxnSpMk id="29" creationId="{4EE7048C-02C9-4F6C-8E26-13B8CA9EE065}"/>
          </ac:cxnSpMkLst>
        </pc:cxnChg>
        <pc:cxnChg chg="del mod">
          <ac:chgData name="" userId="f23f3ce18aa30384" providerId="LiveId" clId="{2EF34070-E0CB-426E-BCB1-A42E29E3712F}" dt="2024-04-22T09:41:25.332" v="1385" actId="478"/>
          <ac:cxnSpMkLst>
            <pc:docMk/>
            <pc:sldMk cId="2385027699" sldId="276"/>
            <ac:cxnSpMk id="32" creationId="{98FA779A-26BE-4F69-B5ED-EA149011ACE6}"/>
          </ac:cxnSpMkLst>
        </pc:cxnChg>
        <pc:cxnChg chg="del mod">
          <ac:chgData name="" userId="f23f3ce18aa30384" providerId="LiveId" clId="{2EF34070-E0CB-426E-BCB1-A42E29E3712F}" dt="2024-04-22T09:41:25.332" v="1385" actId="478"/>
          <ac:cxnSpMkLst>
            <pc:docMk/>
            <pc:sldMk cId="2385027699" sldId="276"/>
            <ac:cxnSpMk id="34" creationId="{40167BDD-E370-4F12-91D5-487F2BF31090}"/>
          </ac:cxnSpMkLst>
        </pc:cxnChg>
        <pc:cxnChg chg="del mod">
          <ac:chgData name="" userId="f23f3ce18aa30384" providerId="LiveId" clId="{2EF34070-E0CB-426E-BCB1-A42E29E3712F}" dt="2024-04-22T09:41:25.332" v="1385" actId="478"/>
          <ac:cxnSpMkLst>
            <pc:docMk/>
            <pc:sldMk cId="2385027699" sldId="276"/>
            <ac:cxnSpMk id="36" creationId="{246F5C39-78E2-4179-A5C4-B2EF2720BE28}"/>
          </ac:cxnSpMkLst>
        </pc:cxnChg>
      </pc:sldChg>
      <pc:sldChg chg="add">
        <pc:chgData name="" userId="f23f3ce18aa30384" providerId="LiveId" clId="{2EF34070-E0CB-426E-BCB1-A42E29E3712F}" dt="2024-04-22T09:50:35.041" v="1628"/>
        <pc:sldMkLst>
          <pc:docMk/>
          <pc:sldMk cId="429191708" sldId="277"/>
        </pc:sldMkLst>
      </pc:sldChg>
      <pc:sldChg chg="addSp delSp add">
        <pc:chgData name="" userId="f23f3ce18aa30384" providerId="LiveId" clId="{2EF34070-E0CB-426E-BCB1-A42E29E3712F}" dt="2024-04-22T12:36:29.798" v="4485"/>
        <pc:sldMkLst>
          <pc:docMk/>
          <pc:sldMk cId="222145331" sldId="278"/>
        </pc:sldMkLst>
        <pc:graphicFrameChg chg="add">
          <ac:chgData name="" userId="f23f3ce18aa30384" providerId="LiveId" clId="{2EF34070-E0CB-426E-BCB1-A42E29E3712F}" dt="2024-04-22T12:36:29.798" v="4485"/>
          <ac:graphicFrameMkLst>
            <pc:docMk/>
            <pc:sldMk cId="222145331" sldId="278"/>
            <ac:graphicFrameMk id="4" creationId="{8D3770F8-B676-47E8-A997-13C63832FCD2}"/>
          </ac:graphicFrameMkLst>
        </pc:graphicFrameChg>
        <pc:graphicFrameChg chg="del">
          <ac:chgData name="" userId="f23f3ce18aa30384" providerId="LiveId" clId="{2EF34070-E0CB-426E-BCB1-A42E29E3712F}" dt="2024-04-22T12:36:28.919" v="4484" actId="478"/>
          <ac:graphicFrameMkLst>
            <pc:docMk/>
            <pc:sldMk cId="222145331" sldId="278"/>
            <ac:graphicFrameMk id="5" creationId="{85BB55C8-1F8B-4F59-B014-02390C9604DF}"/>
          </ac:graphicFrameMkLst>
        </pc:graphicFrameChg>
      </pc:sldChg>
      <pc:sldChg chg="modSp add modAnim">
        <pc:chgData name="" userId="f23f3ce18aa30384" providerId="LiveId" clId="{2EF34070-E0CB-426E-BCB1-A42E29E3712F}" dt="2024-04-22T12:37:02.890" v="4489" actId="20577"/>
        <pc:sldMkLst>
          <pc:docMk/>
          <pc:sldMk cId="4281815192" sldId="279"/>
        </pc:sldMkLst>
        <pc:spChg chg="mod">
          <ac:chgData name="" userId="f23f3ce18aa30384" providerId="LiveId" clId="{2EF34070-E0CB-426E-BCB1-A42E29E3712F}" dt="2024-04-22T09:50:44.313" v="1634" actId="20577"/>
          <ac:spMkLst>
            <pc:docMk/>
            <pc:sldMk cId="4281815192" sldId="279"/>
            <ac:spMk id="2" creationId="{7DE16D98-33D2-4588-BDDB-F38E4A39F95F}"/>
          </ac:spMkLst>
        </pc:spChg>
        <pc:spChg chg="mod">
          <ac:chgData name="" userId="f23f3ce18aa30384" providerId="LiveId" clId="{2EF34070-E0CB-426E-BCB1-A42E29E3712F}" dt="2024-04-22T12:37:02.890" v="4489" actId="20577"/>
          <ac:spMkLst>
            <pc:docMk/>
            <pc:sldMk cId="4281815192" sldId="279"/>
            <ac:spMk id="3" creationId="{359ED8E3-2C8A-4F75-A5DE-58E748FD1B72}"/>
          </ac:spMkLst>
        </pc:spChg>
      </pc:sldChg>
      <pc:sldChg chg="addSp modSp add modAnim">
        <pc:chgData name="" userId="f23f3ce18aa30384" providerId="LiveId" clId="{2EF34070-E0CB-426E-BCB1-A42E29E3712F}" dt="2024-04-22T12:38:02.133" v="4496" actId="207"/>
        <pc:sldMkLst>
          <pc:docMk/>
          <pc:sldMk cId="3132051446" sldId="280"/>
        </pc:sldMkLst>
        <pc:spChg chg="mod">
          <ac:chgData name="" userId="f23f3ce18aa30384" providerId="LiveId" clId="{2EF34070-E0CB-426E-BCB1-A42E29E3712F}" dt="2024-04-22T12:38:02.133" v="4496" actId="207"/>
          <ac:spMkLst>
            <pc:docMk/>
            <pc:sldMk cId="3132051446" sldId="280"/>
            <ac:spMk id="2" creationId="{1B598106-286F-4E6F-8FDC-98F1B15A2318}"/>
          </ac:spMkLst>
        </pc:spChg>
        <pc:spChg chg="mod">
          <ac:chgData name="" userId="f23f3ce18aa30384" providerId="LiveId" clId="{2EF34070-E0CB-426E-BCB1-A42E29E3712F}" dt="2024-04-22T09:57:12.888" v="2137" actId="20577"/>
          <ac:spMkLst>
            <pc:docMk/>
            <pc:sldMk cId="3132051446" sldId="280"/>
            <ac:spMk id="3" creationId="{5395288B-500A-46B0-BA49-3A73A8F5306C}"/>
          </ac:spMkLst>
        </pc:spChg>
        <pc:picChg chg="add mod modCrop">
          <ac:chgData name="" userId="f23f3ce18aa30384" providerId="LiveId" clId="{2EF34070-E0CB-426E-BCB1-A42E29E3712F}" dt="2024-04-22T11:26:05.911" v="2196" actId="732"/>
          <ac:picMkLst>
            <pc:docMk/>
            <pc:sldMk cId="3132051446" sldId="280"/>
            <ac:picMk id="4" creationId="{B264B72B-5251-42FF-841E-819B57B855C3}"/>
          </ac:picMkLst>
        </pc:picChg>
        <pc:picChg chg="add mod">
          <ac:chgData name="" userId="f23f3ce18aa30384" providerId="LiveId" clId="{2EF34070-E0CB-426E-BCB1-A42E29E3712F}" dt="2024-04-22T09:55:51.349" v="2095" actId="1076"/>
          <ac:picMkLst>
            <pc:docMk/>
            <pc:sldMk cId="3132051446" sldId="280"/>
            <ac:picMk id="5122" creationId="{0803F42D-F308-4D1E-B853-B6C81CD3BD99}"/>
          </ac:picMkLst>
        </pc:picChg>
      </pc:sldChg>
      <pc:sldChg chg="addSp delSp modSp add addAnim delAnim modAnim modNotesTx">
        <pc:chgData name="" userId="f23f3ce18aa30384" providerId="LiveId" clId="{2EF34070-E0CB-426E-BCB1-A42E29E3712F}" dt="2024-04-22T12:46:39.937" v="4580"/>
        <pc:sldMkLst>
          <pc:docMk/>
          <pc:sldMk cId="2968607938" sldId="281"/>
        </pc:sldMkLst>
        <pc:spChg chg="mod">
          <ac:chgData name="" userId="f23f3ce18aa30384" providerId="LiveId" clId="{2EF34070-E0CB-426E-BCB1-A42E29E3712F}" dt="2024-04-22T11:26:42.961" v="2224" actId="20577"/>
          <ac:spMkLst>
            <pc:docMk/>
            <pc:sldMk cId="2968607938" sldId="281"/>
            <ac:spMk id="2" creationId="{186BB423-14C6-4FC8-AB4E-9A4EEE1FF502}"/>
          </ac:spMkLst>
        </pc:spChg>
        <pc:spChg chg="del">
          <ac:chgData name="" userId="f23f3ce18aa30384" providerId="LiveId" clId="{2EF34070-E0CB-426E-BCB1-A42E29E3712F}" dt="2024-04-22T11:26:18.607" v="2197" actId="478"/>
          <ac:spMkLst>
            <pc:docMk/>
            <pc:sldMk cId="2968607938" sldId="281"/>
            <ac:spMk id="3" creationId="{05D74CCB-4D28-4CCF-85A8-664A1BAC9B52}"/>
          </ac:spMkLst>
        </pc:spChg>
        <pc:spChg chg="add del">
          <ac:chgData name="" userId="f23f3ce18aa30384" providerId="LiveId" clId="{2EF34070-E0CB-426E-BCB1-A42E29E3712F}" dt="2024-04-22T11:27:01.402" v="2226" actId="478"/>
          <ac:spMkLst>
            <pc:docMk/>
            <pc:sldMk cId="2968607938" sldId="281"/>
            <ac:spMk id="4" creationId="{19AA472E-E327-4873-9A0C-AF4D5C75A2D5}"/>
          </ac:spMkLst>
        </pc:spChg>
        <pc:spChg chg="add del">
          <ac:chgData name="" userId="f23f3ce18aa30384" providerId="LiveId" clId="{2EF34070-E0CB-426E-BCB1-A42E29E3712F}" dt="2024-04-22T11:28:09.830" v="2230"/>
          <ac:spMkLst>
            <pc:docMk/>
            <pc:sldMk cId="2968607938" sldId="281"/>
            <ac:spMk id="6" creationId="{A3012464-28E8-432A-A6A0-FD28F27F8825}"/>
          </ac:spMkLst>
        </pc:spChg>
        <pc:spChg chg="add del mod">
          <ac:chgData name="" userId="f23f3ce18aa30384" providerId="LiveId" clId="{2EF34070-E0CB-426E-BCB1-A42E29E3712F}" dt="2024-04-22T11:34:10.553" v="2254"/>
          <ac:spMkLst>
            <pc:docMk/>
            <pc:sldMk cId="2968607938" sldId="281"/>
            <ac:spMk id="7" creationId="{DA901336-A503-466C-A12D-333322633685}"/>
          </ac:spMkLst>
        </pc:spChg>
        <pc:spChg chg="add del">
          <ac:chgData name="" userId="f23f3ce18aa30384" providerId="LiveId" clId="{2EF34070-E0CB-426E-BCB1-A42E29E3712F}" dt="2024-04-22T11:34:08.024" v="2250"/>
          <ac:spMkLst>
            <pc:docMk/>
            <pc:sldMk cId="2968607938" sldId="281"/>
            <ac:spMk id="9" creationId="{F1BCAA03-72E6-4EB0-8744-2F05E24E95C6}"/>
          </ac:spMkLst>
        </pc:spChg>
        <pc:spChg chg="add mod">
          <ac:chgData name="" userId="f23f3ce18aa30384" providerId="LiveId" clId="{2EF34070-E0CB-426E-BCB1-A42E29E3712F}" dt="2024-04-22T12:44:52.564" v="4570" actId="1076"/>
          <ac:spMkLst>
            <pc:docMk/>
            <pc:sldMk cId="2968607938" sldId="281"/>
            <ac:spMk id="10" creationId="{D0FC2156-7648-4465-A034-3F25DE9E2856}"/>
          </ac:spMkLst>
        </pc:spChg>
        <pc:spChg chg="add mod">
          <ac:chgData name="" userId="f23f3ce18aa30384" providerId="LiveId" clId="{2EF34070-E0CB-426E-BCB1-A42E29E3712F}" dt="2024-04-22T12:44:53.127" v="4571" actId="1076"/>
          <ac:spMkLst>
            <pc:docMk/>
            <pc:sldMk cId="2968607938" sldId="281"/>
            <ac:spMk id="15" creationId="{0B720CF1-611B-4244-8715-04F7E850AE59}"/>
          </ac:spMkLst>
        </pc:spChg>
        <pc:spChg chg="add del mod">
          <ac:chgData name="" userId="f23f3ce18aa30384" providerId="LiveId" clId="{2EF34070-E0CB-426E-BCB1-A42E29E3712F}" dt="2024-04-22T11:43:50.741" v="2731"/>
          <ac:spMkLst>
            <pc:docMk/>
            <pc:sldMk cId="2968607938" sldId="281"/>
            <ac:spMk id="17" creationId="{413E0FA5-9650-4537-AD88-20D7BE1FF2FB}"/>
          </ac:spMkLst>
        </pc:spChg>
        <pc:spChg chg="add del mod">
          <ac:chgData name="" userId="f23f3ce18aa30384" providerId="LiveId" clId="{2EF34070-E0CB-426E-BCB1-A42E29E3712F}" dt="2024-04-22T12:46:26.903" v="4579" actId="478"/>
          <ac:spMkLst>
            <pc:docMk/>
            <pc:sldMk cId="2968607938" sldId="281"/>
            <ac:spMk id="18" creationId="{250B6B6F-D5B7-4493-8640-48E10BEB6830}"/>
          </ac:spMkLst>
        </pc:spChg>
        <pc:graphicFrameChg chg="add del mod">
          <ac:chgData name="" userId="f23f3ce18aa30384" providerId="LiveId" clId="{2EF34070-E0CB-426E-BCB1-A42E29E3712F}" dt="2024-04-22T11:34:09.813" v="2253" actId="11529"/>
          <ac:graphicFrameMkLst>
            <pc:docMk/>
            <pc:sldMk cId="2968607938" sldId="281"/>
            <ac:graphicFrameMk id="8" creationId="{76171A33-0874-4C67-BED5-86FE5C76B3D9}"/>
          </ac:graphicFrameMkLst>
        </pc:graphicFrameChg>
        <pc:picChg chg="add del mod ord">
          <ac:chgData name="" userId="f23f3ce18aa30384" providerId="LiveId" clId="{2EF34070-E0CB-426E-BCB1-A42E29E3712F}" dt="2024-04-22T12:43:53.630" v="4563" actId="167"/>
          <ac:picMkLst>
            <pc:docMk/>
            <pc:sldMk cId="2968607938" sldId="281"/>
            <ac:picMk id="5" creationId="{B241BCEF-7499-4E1E-A730-F78B64B25834}"/>
          </ac:picMkLst>
        </pc:picChg>
        <pc:picChg chg="add del mod ord">
          <ac:chgData name="" userId="f23f3ce18aa30384" providerId="LiveId" clId="{2EF34070-E0CB-426E-BCB1-A42E29E3712F}" dt="2024-04-22T12:44:08.008" v="4565" actId="167"/>
          <ac:picMkLst>
            <pc:docMk/>
            <pc:sldMk cId="2968607938" sldId="281"/>
            <ac:picMk id="11" creationId="{CBB8F837-3DD3-447A-9913-9C1F845D0D46}"/>
          </ac:picMkLst>
        </pc:picChg>
        <pc:picChg chg="add del mod ord">
          <ac:chgData name="" userId="f23f3ce18aa30384" providerId="LiveId" clId="{2EF34070-E0CB-426E-BCB1-A42E29E3712F}" dt="2024-04-22T12:46:15.968" v="4578" actId="478"/>
          <ac:picMkLst>
            <pc:docMk/>
            <pc:sldMk cId="2968607938" sldId="281"/>
            <ac:picMk id="12" creationId="{DBCDA463-C930-4FBE-8350-092618EFBD43}"/>
          </ac:picMkLst>
        </pc:picChg>
        <pc:picChg chg="add mod ord">
          <ac:chgData name="" userId="f23f3ce18aa30384" providerId="LiveId" clId="{2EF34070-E0CB-426E-BCB1-A42E29E3712F}" dt="2024-04-22T12:41:07.163" v="4531" actId="167"/>
          <ac:picMkLst>
            <pc:docMk/>
            <pc:sldMk cId="2968607938" sldId="281"/>
            <ac:picMk id="13" creationId="{4B3115BE-667F-4D87-B1C4-329D2B10DA76}"/>
          </ac:picMkLst>
        </pc:picChg>
        <pc:picChg chg="add del mod">
          <ac:chgData name="" userId="f23f3ce18aa30384" providerId="LiveId" clId="{2EF34070-E0CB-426E-BCB1-A42E29E3712F}" dt="2024-04-22T11:41:13.392" v="2554" actId="478"/>
          <ac:picMkLst>
            <pc:docMk/>
            <pc:sldMk cId="2968607938" sldId="281"/>
            <ac:picMk id="14" creationId="{9B1474F1-C7D2-458B-8C68-E8AA2AFFAFA1}"/>
          </ac:picMkLst>
        </pc:picChg>
        <pc:picChg chg="add del mod">
          <ac:chgData name="" userId="f23f3ce18aa30384" providerId="LiveId" clId="{2EF34070-E0CB-426E-BCB1-A42E29E3712F}" dt="2024-04-22T11:51:49.599" v="3134" actId="478"/>
          <ac:picMkLst>
            <pc:docMk/>
            <pc:sldMk cId="2968607938" sldId="281"/>
            <ac:picMk id="16" creationId="{54A599D7-7330-4B0B-A271-7594F3AB95CD}"/>
          </ac:picMkLst>
        </pc:picChg>
      </pc:sldChg>
      <pc:sldChg chg="addSp delSp modSp add modAnim">
        <pc:chgData name="" userId="f23f3ce18aa30384" providerId="LiveId" clId="{2EF34070-E0CB-426E-BCB1-A42E29E3712F}" dt="2024-04-22T12:55:38.194" v="4599" actId="1076"/>
        <pc:sldMkLst>
          <pc:docMk/>
          <pc:sldMk cId="3519131666" sldId="282"/>
        </pc:sldMkLst>
        <pc:spChg chg="mod">
          <ac:chgData name="" userId="f23f3ce18aa30384" providerId="LiveId" clId="{2EF34070-E0CB-426E-BCB1-A42E29E3712F}" dt="2024-04-22T12:11:56.195" v="3895" actId="207"/>
          <ac:spMkLst>
            <pc:docMk/>
            <pc:sldMk cId="3519131666" sldId="282"/>
            <ac:spMk id="2" creationId="{2398855A-6867-4467-A3B4-6FB39ACAE4A7}"/>
          </ac:spMkLst>
        </pc:spChg>
        <pc:spChg chg="del">
          <ac:chgData name="" userId="f23f3ce18aa30384" providerId="LiveId" clId="{2EF34070-E0CB-426E-BCB1-A42E29E3712F}" dt="2024-04-22T11:52:37.627" v="3152" actId="478"/>
          <ac:spMkLst>
            <pc:docMk/>
            <pc:sldMk cId="3519131666" sldId="282"/>
            <ac:spMk id="3" creationId="{DD29F232-7DDE-4C24-8918-5C24B0E2B563}"/>
          </ac:spMkLst>
        </pc:spChg>
        <pc:spChg chg="add mod">
          <ac:chgData name="" userId="f23f3ce18aa30384" providerId="LiveId" clId="{2EF34070-E0CB-426E-BCB1-A42E29E3712F}" dt="2024-04-22T12:53:23.832" v="4596" actId="20577"/>
          <ac:spMkLst>
            <pc:docMk/>
            <pc:sldMk cId="3519131666" sldId="282"/>
            <ac:spMk id="4" creationId="{A97D9C45-A4D3-4062-9CB0-F87151A64316}"/>
          </ac:spMkLst>
        </pc:spChg>
        <pc:picChg chg="add del mod modCrop">
          <ac:chgData name="" userId="f23f3ce18aa30384" providerId="LiveId" clId="{2EF34070-E0CB-426E-BCB1-A42E29E3712F}" dt="2024-04-22T12:55:33.936" v="4598" actId="14100"/>
          <ac:picMkLst>
            <pc:docMk/>
            <pc:sldMk cId="3519131666" sldId="282"/>
            <ac:picMk id="6" creationId="{896F7225-E74B-4129-A33F-3FA97997B5DB}"/>
          </ac:picMkLst>
        </pc:picChg>
        <pc:picChg chg="add mod">
          <ac:chgData name="" userId="f23f3ce18aa30384" providerId="LiveId" clId="{2EF34070-E0CB-426E-BCB1-A42E29E3712F}" dt="2024-04-22T12:55:38.194" v="4599" actId="1076"/>
          <ac:picMkLst>
            <pc:docMk/>
            <pc:sldMk cId="3519131666" sldId="282"/>
            <ac:picMk id="10242" creationId="{FA01F0BF-7789-4838-8DAE-C448D07A5A11}"/>
          </ac:picMkLst>
        </pc:picChg>
      </pc:sldChg>
      <pc:sldChg chg="modSp add modAnim">
        <pc:chgData name="" userId="f23f3ce18aa30384" providerId="LiveId" clId="{2EF34070-E0CB-426E-BCB1-A42E29E3712F}" dt="2024-04-22T12:56:19.563" v="4605"/>
        <pc:sldMkLst>
          <pc:docMk/>
          <pc:sldMk cId="2442002028" sldId="283"/>
        </pc:sldMkLst>
        <pc:spChg chg="mod">
          <ac:chgData name="" userId="f23f3ce18aa30384" providerId="LiveId" clId="{2EF34070-E0CB-426E-BCB1-A42E29E3712F}" dt="2024-04-22T12:12:01.636" v="3897" actId="20577"/>
          <ac:spMkLst>
            <pc:docMk/>
            <pc:sldMk cId="2442002028" sldId="283"/>
            <ac:spMk id="2" creationId="{43DE4CF5-D835-45D8-92F3-A166A0A642A5}"/>
          </ac:spMkLst>
        </pc:spChg>
        <pc:spChg chg="mod">
          <ac:chgData name="" userId="f23f3ce18aa30384" providerId="LiveId" clId="{2EF34070-E0CB-426E-BCB1-A42E29E3712F}" dt="2024-04-22T12:21:20.330" v="4366" actId="108"/>
          <ac:spMkLst>
            <pc:docMk/>
            <pc:sldMk cId="2442002028" sldId="283"/>
            <ac:spMk id="3" creationId="{29461BBD-0661-49DF-959F-7ED59D403C3B}"/>
          </ac:spMkLst>
        </pc:spChg>
      </pc:sldChg>
      <pc:sldChg chg="modSp add">
        <pc:chgData name="" userId="f23f3ce18aa30384" providerId="LiveId" clId="{2EF34070-E0CB-426E-BCB1-A42E29E3712F}" dt="2024-04-22T11:45:18.212" v="2811" actId="20577"/>
        <pc:sldMkLst>
          <pc:docMk/>
          <pc:sldMk cId="1782140219" sldId="284"/>
        </pc:sldMkLst>
        <pc:spChg chg="mod">
          <ac:chgData name="" userId="f23f3ce18aa30384" providerId="LiveId" clId="{2EF34070-E0CB-426E-BCB1-A42E29E3712F}" dt="2024-04-22T11:45:18.212" v="2811" actId="20577"/>
          <ac:spMkLst>
            <pc:docMk/>
            <pc:sldMk cId="1782140219" sldId="284"/>
            <ac:spMk id="2" creationId="{B6BC5B7E-9D36-43DC-8162-1F53FB27B929}"/>
          </ac:spMkLst>
        </pc:spChg>
      </pc:sldChg>
      <pc:sldChg chg="modSp add ord">
        <pc:chgData name="" userId="f23f3ce18aa30384" providerId="LiveId" clId="{2EF34070-E0CB-426E-BCB1-A42E29E3712F}" dt="2024-04-22T11:45:46.250" v="2832"/>
        <pc:sldMkLst>
          <pc:docMk/>
          <pc:sldMk cId="3692123154" sldId="286"/>
        </pc:sldMkLst>
        <pc:spChg chg="mod">
          <ac:chgData name="" userId="f23f3ce18aa30384" providerId="LiveId" clId="{2EF34070-E0CB-426E-BCB1-A42E29E3712F}" dt="2024-04-22T11:45:46.250" v="2832"/>
          <ac:spMkLst>
            <pc:docMk/>
            <pc:sldMk cId="3692123154" sldId="286"/>
            <ac:spMk id="2" creationId="{186BB423-14C6-4FC8-AB4E-9A4EEE1FF502}"/>
          </ac:spMkLst>
        </pc:spChg>
      </pc:sldChg>
      <pc:sldChg chg="addSp delSp modSp add delAnim modAnim">
        <pc:chgData name="" userId="f23f3ce18aa30384" providerId="LiveId" clId="{2EF34070-E0CB-426E-BCB1-A42E29E3712F}" dt="2024-04-23T13:07:26.578" v="4630"/>
        <pc:sldMkLst>
          <pc:docMk/>
          <pc:sldMk cId="1540081260" sldId="287"/>
        </pc:sldMkLst>
        <pc:spChg chg="mod">
          <ac:chgData name="" userId="f23f3ce18aa30384" providerId="LiveId" clId="{2EF34070-E0CB-426E-BCB1-A42E29E3712F}" dt="2024-04-22T12:11:53.857" v="3894" actId="207"/>
          <ac:spMkLst>
            <pc:docMk/>
            <pc:sldMk cId="1540081260" sldId="287"/>
            <ac:spMk id="2" creationId="{186BB423-14C6-4FC8-AB4E-9A4EEE1FF502}"/>
          </ac:spMkLst>
        </pc:spChg>
        <pc:spChg chg="add mod">
          <ac:chgData name="" userId="f23f3ce18aa30384" providerId="LiveId" clId="{2EF34070-E0CB-426E-BCB1-A42E29E3712F}" dt="2024-04-23T13:07:26.578" v="4630"/>
          <ac:spMkLst>
            <pc:docMk/>
            <pc:sldMk cId="1540081260" sldId="287"/>
            <ac:spMk id="3" creationId="{80B7515C-1ECC-4B77-A549-5EACA9A124C9}"/>
          </ac:spMkLst>
        </pc:spChg>
        <pc:spChg chg="del">
          <ac:chgData name="" userId="f23f3ce18aa30384" providerId="LiveId" clId="{2EF34070-E0CB-426E-BCB1-A42E29E3712F}" dt="2024-04-22T11:46:06.547" v="2842" actId="478"/>
          <ac:spMkLst>
            <pc:docMk/>
            <pc:sldMk cId="1540081260" sldId="287"/>
            <ac:spMk id="10" creationId="{D0FC2156-7648-4465-A034-3F25DE9E2856}"/>
          </ac:spMkLst>
        </pc:spChg>
        <pc:spChg chg="del">
          <ac:chgData name="" userId="f23f3ce18aa30384" providerId="LiveId" clId="{2EF34070-E0CB-426E-BCB1-A42E29E3712F}" dt="2024-04-22T11:46:04.710" v="2841" actId="478"/>
          <ac:spMkLst>
            <pc:docMk/>
            <pc:sldMk cId="1540081260" sldId="287"/>
            <ac:spMk id="15" creationId="{0B720CF1-611B-4244-8715-04F7E850AE59}"/>
          </ac:spMkLst>
        </pc:spChg>
        <pc:spChg chg="del">
          <ac:chgData name="" userId="f23f3ce18aa30384" providerId="LiveId" clId="{2EF34070-E0CB-426E-BCB1-A42E29E3712F}" dt="2024-04-22T11:46:01.034" v="2836" actId="478"/>
          <ac:spMkLst>
            <pc:docMk/>
            <pc:sldMk cId="1540081260" sldId="287"/>
            <ac:spMk id="18" creationId="{250B6B6F-D5B7-4493-8640-48E10BEB6830}"/>
          </ac:spMkLst>
        </pc:spChg>
        <pc:picChg chg="del">
          <ac:chgData name="" userId="f23f3ce18aa30384" providerId="LiveId" clId="{2EF34070-E0CB-426E-BCB1-A42E29E3712F}" dt="2024-04-22T11:46:03.223" v="2840" actId="478"/>
          <ac:picMkLst>
            <pc:docMk/>
            <pc:sldMk cId="1540081260" sldId="287"/>
            <ac:picMk id="5" creationId="{B241BCEF-7499-4E1E-A730-F78B64B25834}"/>
          </ac:picMkLst>
        </pc:picChg>
        <pc:picChg chg="del">
          <ac:chgData name="" userId="f23f3ce18aa30384" providerId="LiveId" clId="{2EF34070-E0CB-426E-BCB1-A42E29E3712F}" dt="2024-04-22T11:46:00.380" v="2835" actId="478"/>
          <ac:picMkLst>
            <pc:docMk/>
            <pc:sldMk cId="1540081260" sldId="287"/>
            <ac:picMk id="11" creationId="{CBB8F837-3DD3-447A-9913-9C1F845D0D46}"/>
          </ac:picMkLst>
        </pc:picChg>
        <pc:picChg chg="del">
          <ac:chgData name="" userId="f23f3ce18aa30384" providerId="LiveId" clId="{2EF34070-E0CB-426E-BCB1-A42E29E3712F}" dt="2024-04-22T11:46:02.784" v="2839" actId="478"/>
          <ac:picMkLst>
            <pc:docMk/>
            <pc:sldMk cId="1540081260" sldId="287"/>
            <ac:picMk id="12" creationId="{DBCDA463-C930-4FBE-8350-092618EFBD43}"/>
          </ac:picMkLst>
        </pc:picChg>
        <pc:picChg chg="del">
          <ac:chgData name="" userId="f23f3ce18aa30384" providerId="LiveId" clId="{2EF34070-E0CB-426E-BCB1-A42E29E3712F}" dt="2024-04-22T11:46:02.320" v="2838" actId="478"/>
          <ac:picMkLst>
            <pc:docMk/>
            <pc:sldMk cId="1540081260" sldId="287"/>
            <ac:picMk id="13" creationId="{4B3115BE-667F-4D87-B1C4-329D2B10DA76}"/>
          </ac:picMkLst>
        </pc:picChg>
        <pc:picChg chg="del">
          <ac:chgData name="" userId="f23f3ce18aa30384" providerId="LiveId" clId="{2EF34070-E0CB-426E-BCB1-A42E29E3712F}" dt="2024-04-22T11:46:01.680" v="2837" actId="478"/>
          <ac:picMkLst>
            <pc:docMk/>
            <pc:sldMk cId="1540081260" sldId="287"/>
            <ac:picMk id="16" creationId="{54A599D7-7330-4B0B-A271-7594F3AB95CD}"/>
          </ac:picMkLst>
        </pc:picChg>
      </pc:sldChg>
      <pc:sldChg chg="addSp delSp modSp add ord modAnim">
        <pc:chgData name="" userId="f23f3ce18aa30384" providerId="LiveId" clId="{2EF34070-E0CB-426E-BCB1-A42E29E3712F}" dt="2024-04-22T12:56:47.188" v="4610"/>
        <pc:sldMkLst>
          <pc:docMk/>
          <pc:sldMk cId="874409912" sldId="288"/>
        </pc:sldMkLst>
        <pc:spChg chg="mod">
          <ac:chgData name="" userId="f23f3ce18aa30384" providerId="LiveId" clId="{2EF34070-E0CB-426E-BCB1-A42E29E3712F}" dt="2024-04-22T12:07:11.451" v="3456" actId="20577"/>
          <ac:spMkLst>
            <pc:docMk/>
            <pc:sldMk cId="874409912" sldId="288"/>
            <ac:spMk id="2" creationId="{E0B7E27C-086C-4C67-8FC1-D5598E7DC8F7}"/>
          </ac:spMkLst>
        </pc:spChg>
        <pc:spChg chg="mod">
          <ac:chgData name="" userId="f23f3ce18aa30384" providerId="LiveId" clId="{2EF34070-E0CB-426E-BCB1-A42E29E3712F}" dt="2024-04-22T12:13:57.137" v="3955" actId="20577"/>
          <ac:spMkLst>
            <pc:docMk/>
            <pc:sldMk cId="874409912" sldId="288"/>
            <ac:spMk id="3" creationId="{0EEFDA62-E043-4B76-97B6-1C1507663526}"/>
          </ac:spMkLst>
        </pc:spChg>
        <pc:spChg chg="add mod">
          <ac:chgData name="" userId="f23f3ce18aa30384" providerId="LiveId" clId="{2EF34070-E0CB-426E-BCB1-A42E29E3712F}" dt="2024-04-22T12:19:27.984" v="4307" actId="20577"/>
          <ac:spMkLst>
            <pc:docMk/>
            <pc:sldMk cId="874409912" sldId="288"/>
            <ac:spMk id="8" creationId="{C3F5508E-D92D-452B-A863-D4CD11D970C3}"/>
          </ac:spMkLst>
        </pc:spChg>
        <pc:picChg chg="add del mod">
          <ac:chgData name="" userId="f23f3ce18aa30384" providerId="LiveId" clId="{2EF34070-E0CB-426E-BCB1-A42E29E3712F}" dt="2024-04-22T12:15:19.080" v="3962" actId="478"/>
          <ac:picMkLst>
            <pc:docMk/>
            <pc:sldMk cId="874409912" sldId="288"/>
            <ac:picMk id="4" creationId="{B0B47AB0-0F5A-4AF7-9827-659F0A95675A}"/>
          </ac:picMkLst>
        </pc:picChg>
        <pc:picChg chg="add del mod">
          <ac:chgData name="" userId="f23f3ce18aa30384" providerId="LiveId" clId="{2EF34070-E0CB-426E-BCB1-A42E29E3712F}" dt="2024-04-22T12:15:20.297" v="3963" actId="478"/>
          <ac:picMkLst>
            <pc:docMk/>
            <pc:sldMk cId="874409912" sldId="288"/>
            <ac:picMk id="5" creationId="{AA04EB8B-AF17-400C-AC78-640975C0BF02}"/>
          </ac:picMkLst>
        </pc:picChg>
        <pc:picChg chg="add mod modCrop">
          <ac:chgData name="" userId="f23f3ce18aa30384" providerId="LiveId" clId="{2EF34070-E0CB-426E-BCB1-A42E29E3712F}" dt="2024-04-22T12:15:44.196" v="3970" actId="732"/>
          <ac:picMkLst>
            <pc:docMk/>
            <pc:sldMk cId="874409912" sldId="288"/>
            <ac:picMk id="6" creationId="{DA9F7AB8-161E-45BA-B235-AEF857BCD54B}"/>
          </ac:picMkLst>
        </pc:picChg>
        <pc:picChg chg="add mod ord">
          <ac:chgData name="" userId="f23f3ce18aa30384" providerId="LiveId" clId="{2EF34070-E0CB-426E-BCB1-A42E29E3712F}" dt="2024-04-22T12:15:53.307" v="3973" actId="171"/>
          <ac:picMkLst>
            <pc:docMk/>
            <pc:sldMk cId="874409912" sldId="288"/>
            <ac:picMk id="7" creationId="{B88E80B1-6E96-4433-ABAD-96A96C1492D7}"/>
          </ac:picMkLst>
        </pc:picChg>
      </pc:sldChg>
      <pc:sldChg chg="add">
        <pc:chgData name="" userId="f23f3ce18aa30384" providerId="LiveId" clId="{2EF34070-E0CB-426E-BCB1-A42E29E3712F}" dt="2024-04-22T12:36:16.446" v="4483"/>
        <pc:sldMkLst>
          <pc:docMk/>
          <pc:sldMk cId="2806880801" sldId="2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2161E-DE13-4D34-A35A-4CC3A25371AF}"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A1E62-85FA-4F09-83CF-2626ADF33D6A}" type="slidenum">
              <a:rPr lang="en-US" smtClean="0"/>
              <a:t>‹N°›</a:t>
            </a:fld>
            <a:endParaRPr lang="en-US"/>
          </a:p>
        </p:txBody>
      </p:sp>
    </p:spTree>
    <p:extLst>
      <p:ext uri="{BB962C8B-B14F-4D97-AF65-F5344CB8AC3E}">
        <p14:creationId xmlns:p14="http://schemas.microsoft.com/office/powerpoint/2010/main" val="354681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00"/>
                </a:solidFill>
              </a:rPr>
              <a:t>Probabilistic Modeling</a:t>
            </a:r>
            <a:r>
              <a:rPr lang="en-US" dirty="0"/>
              <a:t>: Tools for probabilistic modeling, enabling users to express uncertainty and model complex, real-world phenomena more accurately.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00"/>
                </a:solidFill>
              </a:rPr>
              <a:t>Bayesian Inference on Structured Probabilistic Models</a:t>
            </a:r>
            <a:r>
              <a:rPr lang="en-US" dirty="0"/>
              <a:t>: TFP provides support for Bayesian inference techniques, allowing users to perform probabilistic inference, parameter estimation, and uncertainty quantification in a principled manner. TFP enables the construction of structured probabilistic models, such as Bayesian neural networks, Gaussian processes, and hierarchical models, allowing users to capture dependencies and relationships in their data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00"/>
                </a:solidFill>
              </a:rPr>
              <a:t>High Performance</a:t>
            </a:r>
            <a:r>
              <a:rPr lang="en-US" dirty="0">
                <a:solidFill>
                  <a:srgbClr val="FFFF00"/>
                </a:solidFill>
              </a:rPr>
              <a:t>: </a:t>
            </a:r>
            <a:r>
              <a:rPr lang="en-US" dirty="0"/>
              <a:t>TensorFlow is optimized for high performance, with features such as automatic differentiation, GPU acceleration, and support for distributed computing, ensuring efficient execution of complex computational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00"/>
                </a:solidFill>
              </a:rPr>
              <a:t>Scalability and Performance</a:t>
            </a:r>
            <a:r>
              <a:rPr lang="en-US" dirty="0"/>
              <a:t>: TFP is designed for scalability and high performance, with support for parallel computation, GPU acceleration, and distributed computing, enabling efficient inference in large-scale probabilistic models. So the same code can be deploy across multiple support CPUs, GPUs, TPU, it can be distributed.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00"/>
                </a:solidFill>
              </a:rPr>
              <a:t>Flexibility</a:t>
            </a:r>
            <a:r>
              <a:rPr lang="en-US" dirty="0">
                <a:solidFill>
                  <a:srgbClr val="FFFF00"/>
                </a:solidFill>
              </a:rPr>
              <a:t>: </a:t>
            </a:r>
            <a:r>
              <a:rPr lang="en-US" dirty="0"/>
              <a:t>It offers a flexible architecture that enables easy deployment across various platforms, including mobile devices, browsers, and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00"/>
                </a:solidFill>
              </a:rPr>
              <a:t>Integration with TensorFlow</a:t>
            </a:r>
            <a:r>
              <a:rPr lang="en-US" dirty="0"/>
              <a:t>: TFP seamlessly integrates with TensorFlow, leveraging its computational graph and automatic differentiation capabilities for efficient and scalable probabilistic inference.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00"/>
                </a:solidFill>
              </a:rPr>
              <a:t>Probabilistic Layers</a:t>
            </a:r>
            <a:r>
              <a:rPr lang="en-US" dirty="0"/>
              <a:t>: TFP extends TensorFlow's neural network capabilities with probabilistic layers, allowing users to build neural networks that output probability distributions rather than deterministic predictions, facilitating uncertainty-aware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00"/>
                </a:solidFill>
              </a:rPr>
              <a:t>Integration with Other Libraries</a:t>
            </a:r>
            <a:r>
              <a:rPr lang="en-US" dirty="0">
                <a:solidFill>
                  <a:srgbClr val="FFFF00"/>
                </a:solidFill>
              </a:rPr>
              <a:t>: </a:t>
            </a:r>
            <a:r>
              <a:rPr lang="en-US" dirty="0"/>
              <a:t>TensorFlow seamlessly integrates with other popular libraries and frameworks like </a:t>
            </a:r>
            <a:r>
              <a:rPr lang="en-US" dirty="0" err="1"/>
              <a:t>Keras</a:t>
            </a:r>
            <a:r>
              <a:rPr lang="en-US" dirty="0"/>
              <a:t>, </a:t>
            </a:r>
            <a:r>
              <a:rPr lang="en-US" dirty="0" err="1"/>
              <a:t>scikit</a:t>
            </a:r>
            <a:r>
              <a:rPr lang="en-US" dirty="0"/>
              <a:t>-learn, and OpenCV, allowing users to leverage their existing knowledge and workflows.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AA1E62-85FA-4F09-83CF-2626ADF33D6A}" type="slidenum">
              <a:rPr lang="en-US" smtClean="0"/>
              <a:t>9</a:t>
            </a:fld>
            <a:endParaRPr lang="en-US"/>
          </a:p>
        </p:txBody>
      </p:sp>
    </p:spTree>
    <p:extLst>
      <p:ext uri="{BB962C8B-B14F-4D97-AF65-F5344CB8AC3E}">
        <p14:creationId xmlns:p14="http://schemas.microsoft.com/office/powerpoint/2010/main" val="270672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Jax allow :</a:t>
            </a:r>
          </a:p>
          <a:p>
            <a:r>
              <a:rPr lang="en-US" sz="1200" b="1" i="0" kern="1200" dirty="0">
                <a:solidFill>
                  <a:schemeClr val="tx1"/>
                </a:solidFill>
                <a:effectLst/>
                <a:latin typeface="+mn-lt"/>
                <a:ea typeface="+mn-ea"/>
                <a:cs typeface="+mn-cs"/>
              </a:rPr>
              <a:t>	Composable Function Transformations</a:t>
            </a:r>
            <a:r>
              <a:rPr lang="en-US" sz="1200" b="0" i="0" kern="1200" dirty="0">
                <a:solidFill>
                  <a:schemeClr val="tx1"/>
                </a:solidFill>
                <a:effectLst/>
                <a:latin typeface="+mn-lt"/>
                <a:ea typeface="+mn-ea"/>
                <a:cs typeface="+mn-cs"/>
              </a:rPr>
              <a:t>: JAX provides a functional programming model where transformations like automatic differentiation, JIT compilation, and vectorization can be composed, enabling users to build custom transformations efficiently.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Automatic Differentiation</a:t>
            </a:r>
            <a:r>
              <a:rPr lang="en-US" sz="1200" b="0" i="0" kern="1200" dirty="0">
                <a:solidFill>
                  <a:schemeClr val="tx1"/>
                </a:solidFill>
                <a:effectLst/>
                <a:latin typeface="+mn-lt"/>
                <a:ea typeface="+mn-ea"/>
                <a:cs typeface="+mn-cs"/>
              </a:rPr>
              <a:t>: JAX offers automatic differentiation capabilities through its grad function, which allows users to compute gradients of numerical functions with respect to their inputs, crucial for training deep neural networks and optimizing objective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Its strength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	Just-In-Time (JIT) Compilation</a:t>
            </a:r>
            <a:r>
              <a:rPr lang="en-US" sz="1200" b="0" i="0" kern="1200" dirty="0">
                <a:solidFill>
                  <a:schemeClr val="tx1"/>
                </a:solidFill>
                <a:effectLst/>
                <a:latin typeface="+mn-lt"/>
                <a:ea typeface="+mn-ea"/>
                <a:cs typeface="+mn-cs"/>
              </a:rPr>
              <a:t>: JAX's JIT compiler (</a:t>
            </a:r>
            <a:r>
              <a:rPr lang="en-US" sz="1200" b="0" i="0" kern="1200" dirty="0" err="1">
                <a:solidFill>
                  <a:schemeClr val="tx1"/>
                </a:solidFill>
                <a:effectLst/>
                <a:latin typeface="+mn-lt"/>
                <a:ea typeface="+mn-ea"/>
                <a:cs typeface="+mn-cs"/>
              </a:rPr>
              <a:t>jit</a:t>
            </a:r>
            <a:r>
              <a:rPr lang="en-US" sz="1200" b="0" i="0" kern="1200" dirty="0">
                <a:solidFill>
                  <a:schemeClr val="tx1"/>
                </a:solidFill>
                <a:effectLst/>
                <a:latin typeface="+mn-lt"/>
                <a:ea typeface="+mn-ea"/>
                <a:cs typeface="+mn-cs"/>
              </a:rPr>
              <a:t> function) accelerates numerical computations by compiling Python functions into optimized machine code, resulting in significant performance improvements, especially for numerical kernels and tight loops.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	Ecosystem Integration</a:t>
            </a:r>
            <a:r>
              <a:rPr lang="en-US" sz="1200" b="0" i="0" kern="1200" dirty="0">
                <a:solidFill>
                  <a:schemeClr val="tx1"/>
                </a:solidFill>
                <a:effectLst/>
                <a:latin typeface="+mn-lt"/>
                <a:ea typeface="+mn-ea"/>
                <a:cs typeface="+mn-cs"/>
              </a:rPr>
              <a:t>: JAX integrates with various libraries and frameworks in the scientific computing and machine learning ecosystems, including TensorFlow, </a:t>
            </a:r>
            <a:r>
              <a:rPr lang="en-US" sz="1200" b="0" i="0" kern="1200" dirty="0" err="1">
                <a:solidFill>
                  <a:schemeClr val="tx1"/>
                </a:solidFill>
                <a:effectLst/>
                <a:latin typeface="+mn-lt"/>
                <a:ea typeface="+mn-ea"/>
                <a:cs typeface="+mn-cs"/>
              </a:rPr>
              <a:t>PyTorch</a:t>
            </a:r>
            <a:r>
              <a:rPr lang="en-US" sz="1200" b="0" i="0" kern="1200" dirty="0">
                <a:solidFill>
                  <a:schemeClr val="tx1"/>
                </a:solidFill>
                <a:effectLst/>
                <a:latin typeface="+mn-lt"/>
                <a:ea typeface="+mn-ea"/>
                <a:cs typeface="+mn-cs"/>
              </a:rPr>
              <a:t>, and Flax, enabling interoperability and code reuse across different frameworks.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	Flexible Device Placement</a:t>
            </a:r>
            <a:r>
              <a:rPr lang="en-US" sz="1200" b="0" i="0" kern="1200" dirty="0">
                <a:solidFill>
                  <a:schemeClr val="tx1"/>
                </a:solidFill>
                <a:effectLst/>
                <a:latin typeface="+mn-lt"/>
                <a:ea typeface="+mn-ea"/>
                <a:cs typeface="+mn-cs"/>
              </a:rPr>
              <a:t>: JAX offers flexibility in device placement, allowing users to execute computations on CPU, GPU, or TPU devices interchangeably, with minimal changes to their code, which facilitates experimentation and deployment across different hardware platforms.</a:t>
            </a:r>
          </a:p>
          <a:p>
            <a:endParaRPr lang="en-US" dirty="0"/>
          </a:p>
        </p:txBody>
      </p:sp>
      <p:sp>
        <p:nvSpPr>
          <p:cNvPr id="4" name="Slide Number Placeholder 3"/>
          <p:cNvSpPr>
            <a:spLocks noGrp="1"/>
          </p:cNvSpPr>
          <p:nvPr>
            <p:ph type="sldNum" sz="quarter" idx="5"/>
          </p:nvPr>
        </p:nvSpPr>
        <p:spPr/>
        <p:txBody>
          <a:bodyPr/>
          <a:lstStyle/>
          <a:p>
            <a:fld id="{E6AA1E62-85FA-4F09-83CF-2626ADF33D6A}" type="slidenum">
              <a:rPr lang="en-US" smtClean="0"/>
              <a:t>13</a:t>
            </a:fld>
            <a:endParaRPr lang="en-US"/>
          </a:p>
        </p:txBody>
      </p:sp>
    </p:spTree>
    <p:extLst>
      <p:ext uri="{BB962C8B-B14F-4D97-AF65-F5344CB8AC3E}">
        <p14:creationId xmlns:p14="http://schemas.microsoft.com/office/powerpoint/2010/main" val="408634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allow higher flexibility</a:t>
            </a:r>
          </a:p>
          <a:p>
            <a:r>
              <a:rPr lang="en-US" sz="1200" kern="1200" dirty="0">
                <a:solidFill>
                  <a:schemeClr val="tx1"/>
                </a:solidFill>
                <a:latin typeface="+mn-lt"/>
                <a:ea typeface="+mn-ea"/>
                <a:cs typeface="+mn-cs"/>
              </a:rPr>
              <a:t>easier maintenance</a:t>
            </a:r>
            <a:endParaRPr lang="en-US" dirty="0"/>
          </a:p>
        </p:txBody>
      </p:sp>
      <p:sp>
        <p:nvSpPr>
          <p:cNvPr id="4" name="Slide Number Placeholder 3"/>
          <p:cNvSpPr>
            <a:spLocks noGrp="1"/>
          </p:cNvSpPr>
          <p:nvPr>
            <p:ph type="sldNum" sz="quarter" idx="5"/>
          </p:nvPr>
        </p:nvSpPr>
        <p:spPr/>
        <p:txBody>
          <a:bodyPr/>
          <a:lstStyle/>
          <a:p>
            <a:fld id="{E6AA1E62-85FA-4F09-83CF-2626ADF33D6A}" type="slidenum">
              <a:rPr lang="en-US" smtClean="0"/>
              <a:t>17</a:t>
            </a:fld>
            <a:endParaRPr lang="en-US"/>
          </a:p>
        </p:txBody>
      </p:sp>
    </p:spTree>
    <p:extLst>
      <p:ext uri="{BB962C8B-B14F-4D97-AF65-F5344CB8AC3E}">
        <p14:creationId xmlns:p14="http://schemas.microsoft.com/office/powerpoint/2010/main" val="3900587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same but with smaller example</a:t>
            </a:r>
          </a:p>
        </p:txBody>
      </p:sp>
      <p:sp>
        <p:nvSpPr>
          <p:cNvPr id="4" name="Slide Number Placeholder 3"/>
          <p:cNvSpPr>
            <a:spLocks noGrp="1"/>
          </p:cNvSpPr>
          <p:nvPr>
            <p:ph type="sldNum" sz="quarter" idx="5"/>
          </p:nvPr>
        </p:nvSpPr>
        <p:spPr/>
        <p:txBody>
          <a:bodyPr/>
          <a:lstStyle/>
          <a:p>
            <a:fld id="{E6AA1E62-85FA-4F09-83CF-2626ADF33D6A}" type="slidenum">
              <a:rPr lang="en-US" smtClean="0"/>
              <a:t>26</a:t>
            </a:fld>
            <a:endParaRPr lang="en-US"/>
          </a:p>
        </p:txBody>
      </p:sp>
    </p:spTree>
    <p:extLst>
      <p:ext uri="{BB962C8B-B14F-4D97-AF65-F5344CB8AC3E}">
        <p14:creationId xmlns:p14="http://schemas.microsoft.com/office/powerpoint/2010/main" val="81837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same but with smaller example</a:t>
            </a:r>
          </a:p>
        </p:txBody>
      </p:sp>
      <p:sp>
        <p:nvSpPr>
          <p:cNvPr id="4" name="Slide Number Placeholder 3"/>
          <p:cNvSpPr>
            <a:spLocks noGrp="1"/>
          </p:cNvSpPr>
          <p:nvPr>
            <p:ph type="sldNum" sz="quarter" idx="5"/>
          </p:nvPr>
        </p:nvSpPr>
        <p:spPr/>
        <p:txBody>
          <a:bodyPr/>
          <a:lstStyle/>
          <a:p>
            <a:fld id="{E6AA1E62-85FA-4F09-83CF-2626ADF33D6A}" type="slidenum">
              <a:rPr lang="en-US" smtClean="0"/>
              <a:t>28</a:t>
            </a:fld>
            <a:endParaRPr lang="en-US"/>
          </a:p>
        </p:txBody>
      </p:sp>
    </p:spTree>
    <p:extLst>
      <p:ext uri="{BB962C8B-B14F-4D97-AF65-F5344CB8AC3E}">
        <p14:creationId xmlns:p14="http://schemas.microsoft.com/office/powerpoint/2010/main" val="2250531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same but with smaller example</a:t>
            </a:r>
          </a:p>
        </p:txBody>
      </p:sp>
      <p:sp>
        <p:nvSpPr>
          <p:cNvPr id="4" name="Slide Number Placeholder 3"/>
          <p:cNvSpPr>
            <a:spLocks noGrp="1"/>
          </p:cNvSpPr>
          <p:nvPr>
            <p:ph type="sldNum" sz="quarter" idx="5"/>
          </p:nvPr>
        </p:nvSpPr>
        <p:spPr/>
        <p:txBody>
          <a:bodyPr/>
          <a:lstStyle/>
          <a:p>
            <a:fld id="{E6AA1E62-85FA-4F09-83CF-2626ADF33D6A}" type="slidenum">
              <a:rPr lang="en-US" smtClean="0"/>
              <a:t>29</a:t>
            </a:fld>
            <a:endParaRPr lang="en-US"/>
          </a:p>
        </p:txBody>
      </p:sp>
    </p:spTree>
    <p:extLst>
      <p:ext uri="{BB962C8B-B14F-4D97-AF65-F5344CB8AC3E}">
        <p14:creationId xmlns:p14="http://schemas.microsoft.com/office/powerpoint/2010/main" val="154243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5/7/2024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5/7/2024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5/7/2024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5/7/2024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5/7/2024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5/7/2024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hyperlink" Target="https://www.tomshardware.com/news/nvidia-hopper-h100-80gb-price-reveale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0544-A62D-424D-B5C6-BE25C06A2301}"/>
              </a:ext>
            </a:extLst>
          </p:cNvPr>
          <p:cNvSpPr>
            <a:spLocks noGrp="1"/>
          </p:cNvSpPr>
          <p:nvPr>
            <p:ph type="ctrTitle"/>
          </p:nvPr>
        </p:nvSpPr>
        <p:spPr>
          <a:xfrm>
            <a:off x="764927" y="415829"/>
            <a:ext cx="8825658" cy="3329581"/>
          </a:xfrm>
        </p:spPr>
        <p:txBody>
          <a:bodyPr/>
          <a:lstStyle/>
          <a:p>
            <a:r>
              <a:rPr lang="en-US" dirty="0"/>
              <a:t>Another Bayesian package?</a:t>
            </a:r>
          </a:p>
        </p:txBody>
      </p:sp>
      <p:sp>
        <p:nvSpPr>
          <p:cNvPr id="3" name="Subtitle 2">
            <a:extLst>
              <a:ext uri="{FF2B5EF4-FFF2-40B4-BE49-F238E27FC236}">
                <a16:creationId xmlns:a16="http://schemas.microsoft.com/office/drawing/2014/main" id="{35014EE5-67D2-43CA-9779-29C8FA07766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90203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ACBC-04AD-41BA-A5F0-44E31AD084BF}"/>
              </a:ext>
            </a:extLst>
          </p:cNvPr>
          <p:cNvSpPr>
            <a:spLocks noGrp="1"/>
          </p:cNvSpPr>
          <p:nvPr>
            <p:ph type="title"/>
          </p:nvPr>
        </p:nvSpPr>
        <p:spPr/>
        <p:txBody>
          <a:bodyPr/>
          <a:lstStyle/>
          <a:p>
            <a:r>
              <a:rPr lang="en-US" dirty="0">
                <a:solidFill>
                  <a:srgbClr val="FFFF00"/>
                </a:solidFill>
              </a:rPr>
              <a:t>Validation</a:t>
            </a:r>
            <a:r>
              <a:rPr lang="en-US" dirty="0"/>
              <a:t> : testing different models</a:t>
            </a:r>
          </a:p>
        </p:txBody>
      </p:sp>
      <p:sp>
        <p:nvSpPr>
          <p:cNvPr id="7" name="Rectangle 6">
            <a:extLst>
              <a:ext uri="{FF2B5EF4-FFF2-40B4-BE49-F238E27FC236}">
                <a16:creationId xmlns:a16="http://schemas.microsoft.com/office/drawing/2014/main" id="{2A0302B6-A4E4-405A-B392-C150978E4EBD}"/>
              </a:ext>
            </a:extLst>
          </p:cNvPr>
          <p:cNvSpPr/>
          <p:nvPr/>
        </p:nvSpPr>
        <p:spPr>
          <a:xfrm>
            <a:off x="3161288" y="1447062"/>
            <a:ext cx="6096000" cy="4801314"/>
          </a:xfrm>
          <a:prstGeom prst="rect">
            <a:avLst/>
          </a:prstGeom>
        </p:spPr>
        <p:txBody>
          <a:bodyPr>
            <a:spAutoFit/>
          </a:bodyPr>
          <a:lstStyle/>
          <a:p>
            <a:pPr marL="285750" indent="-285750">
              <a:buFont typeface="Arial" panose="020B0604020202020204" pitchFamily="34" charset="0"/>
              <a:buChar char="•"/>
            </a:pPr>
            <a:r>
              <a:rPr lang="en-US" dirty="0"/>
              <a:t>Continuous variable: Model (model 4.3)</a:t>
            </a:r>
          </a:p>
          <a:p>
            <a:pPr marL="285750" indent="-285750">
              <a:buFont typeface="Arial" panose="020B0604020202020204" pitchFamily="34" charset="0"/>
              <a:buChar char="•"/>
            </a:pPr>
            <a:r>
              <a:rPr lang="en-US" dirty="0"/>
              <a:t>Categorical variable: Model (model 5.9)</a:t>
            </a:r>
          </a:p>
          <a:p>
            <a:pPr marL="285750" indent="-285750">
              <a:buFont typeface="Arial" panose="020B0604020202020204" pitchFamily="34" charset="0"/>
              <a:buChar char="•"/>
            </a:pPr>
            <a:r>
              <a:rPr lang="en-US" dirty="0"/>
              <a:t>Continuous interactions terms (model 8.3)</a:t>
            </a:r>
          </a:p>
          <a:p>
            <a:pPr marL="285750" indent="-285750">
              <a:buFont typeface="Arial" panose="020B0604020202020204" pitchFamily="34" charset="0"/>
              <a:buChar char="•"/>
            </a:pPr>
            <a:r>
              <a:rPr lang="en-US" dirty="0"/>
              <a:t>Binomial (model 11.1)</a:t>
            </a:r>
          </a:p>
          <a:p>
            <a:pPr marL="285750" indent="-285750">
              <a:buFont typeface="Arial" panose="020B0604020202020204" pitchFamily="34" charset="0"/>
              <a:buChar char="•"/>
            </a:pPr>
            <a:r>
              <a:rPr lang="en-US" dirty="0"/>
              <a:t>Binomial with indices (model 11.4)</a:t>
            </a:r>
          </a:p>
          <a:p>
            <a:pPr marL="285750" indent="-285750">
              <a:buFont typeface="Arial" panose="020B0604020202020204" pitchFamily="34" charset="0"/>
              <a:buChar char="•"/>
            </a:pPr>
            <a:r>
              <a:rPr lang="en-US" dirty="0"/>
              <a:t>Poisson (model 11.10)</a:t>
            </a:r>
          </a:p>
          <a:p>
            <a:pPr marL="285750" indent="-285750">
              <a:buFont typeface="Arial" panose="020B0604020202020204" pitchFamily="34" charset="0"/>
              <a:buChar char="•"/>
            </a:pPr>
            <a:r>
              <a:rPr lang="en-US" dirty="0"/>
              <a:t>Negative binomial (model 11.12) </a:t>
            </a:r>
          </a:p>
          <a:p>
            <a:pPr marL="285750" indent="-285750">
              <a:buFont typeface="Arial" panose="020B0604020202020204" pitchFamily="34" charset="0"/>
              <a:buChar char="•"/>
            </a:pPr>
            <a:r>
              <a:rPr lang="en-US" dirty="0"/>
              <a:t>Multinomial (m11.13, m11.14) </a:t>
            </a:r>
          </a:p>
          <a:p>
            <a:pPr marL="285750" indent="-285750">
              <a:buFont typeface="Arial" panose="020B0604020202020204" pitchFamily="34" charset="0"/>
              <a:buChar char="•"/>
            </a:pPr>
            <a:r>
              <a:rPr lang="en-US" dirty="0"/>
              <a:t>Beta binomial (model m12.1)</a:t>
            </a:r>
          </a:p>
          <a:p>
            <a:pPr marL="285750" indent="-285750">
              <a:buFont typeface="Arial" panose="020B0604020202020204" pitchFamily="34" charset="0"/>
              <a:buChar char="•"/>
            </a:pPr>
            <a:r>
              <a:rPr lang="en-US" dirty="0"/>
              <a:t>Zero inflated outcomes (model m12.13, m12.14)</a:t>
            </a:r>
          </a:p>
          <a:p>
            <a:pPr marL="285750" indent="-285750">
              <a:buFont typeface="Arial" panose="020B0604020202020204" pitchFamily="34" charset="0"/>
              <a:buChar char="•"/>
            </a:pPr>
            <a:r>
              <a:rPr lang="fr-FR" dirty="0" err="1">
                <a:solidFill>
                  <a:srgbClr val="FFFF00"/>
                </a:solidFill>
              </a:rPr>
              <a:t>Ordered</a:t>
            </a:r>
            <a:r>
              <a:rPr lang="fr-FR" dirty="0">
                <a:solidFill>
                  <a:srgbClr val="FFFF00"/>
                </a:solidFill>
              </a:rPr>
              <a:t> </a:t>
            </a:r>
            <a:r>
              <a:rPr lang="fr-FR" dirty="0" err="1">
                <a:solidFill>
                  <a:srgbClr val="FFFF00"/>
                </a:solidFill>
              </a:rPr>
              <a:t>categorical</a:t>
            </a:r>
            <a:r>
              <a:rPr lang="fr-FR" dirty="0">
                <a:solidFill>
                  <a:srgbClr val="FFFF00"/>
                </a:solidFill>
              </a:rPr>
              <a:t> </a:t>
            </a:r>
            <a:r>
              <a:rPr lang="fr-FR" dirty="0" err="1">
                <a:solidFill>
                  <a:srgbClr val="FFFF00"/>
                </a:solidFill>
              </a:rPr>
              <a:t>outcomes</a:t>
            </a:r>
            <a:endParaRPr lang="fr-FR" dirty="0">
              <a:solidFill>
                <a:srgbClr val="FFFF00"/>
              </a:solidFill>
            </a:endParaRPr>
          </a:p>
          <a:p>
            <a:pPr marL="285750" indent="-285750">
              <a:buFont typeface="Arial" panose="020B0604020202020204" pitchFamily="34" charset="0"/>
              <a:buChar char="•"/>
            </a:pPr>
            <a:r>
              <a:rPr lang="fr-FR" dirty="0" err="1">
                <a:solidFill>
                  <a:srgbClr val="FFFF00"/>
                </a:solidFill>
              </a:rPr>
              <a:t>Ordered</a:t>
            </a:r>
            <a:r>
              <a:rPr lang="fr-FR" dirty="0">
                <a:solidFill>
                  <a:srgbClr val="FFFF00"/>
                </a:solidFill>
              </a:rPr>
              <a:t> </a:t>
            </a:r>
            <a:r>
              <a:rPr lang="fr-FR" dirty="0" err="1">
                <a:solidFill>
                  <a:srgbClr val="FFFF00"/>
                </a:solidFill>
              </a:rPr>
              <a:t>categorical</a:t>
            </a:r>
            <a:r>
              <a:rPr lang="fr-FR" dirty="0">
                <a:solidFill>
                  <a:srgbClr val="FFFF00"/>
                </a:solidFill>
              </a:rPr>
              <a:t> </a:t>
            </a:r>
            <a:r>
              <a:rPr lang="fr-FR" dirty="0" err="1">
                <a:solidFill>
                  <a:srgbClr val="FFFF00"/>
                </a:solidFill>
              </a:rPr>
              <a:t>predictors</a:t>
            </a:r>
            <a:endParaRPr lang="en-US" dirty="0">
              <a:solidFill>
                <a:srgbClr val="FFFF00"/>
              </a:solidFill>
            </a:endParaRPr>
          </a:p>
          <a:p>
            <a:pPr marL="285750" indent="-285750">
              <a:buFont typeface="Arial" panose="020B0604020202020204" pitchFamily="34" charset="0"/>
              <a:buChar char="•"/>
            </a:pPr>
            <a:r>
              <a:rPr lang="en-US" dirty="0"/>
              <a:t>Varying </a:t>
            </a:r>
            <a:r>
              <a:rPr lang="en-US" dirty="0" err="1"/>
              <a:t>interceps</a:t>
            </a:r>
            <a:r>
              <a:rPr lang="en-US" dirty="0"/>
              <a:t> (model m13.2)</a:t>
            </a:r>
          </a:p>
          <a:p>
            <a:pPr marL="285750" indent="-285750">
              <a:buFont typeface="Arial" panose="020B0604020202020204" pitchFamily="34" charset="0"/>
              <a:buChar char="•"/>
            </a:pPr>
            <a:r>
              <a:rPr lang="en-US" dirty="0"/>
              <a:t>Varying effects (model m14.1)</a:t>
            </a:r>
          </a:p>
          <a:p>
            <a:pPr marL="285750" indent="-285750">
              <a:buFont typeface="Arial" panose="020B0604020202020204" pitchFamily="34" charset="0"/>
              <a:buChar char="•"/>
            </a:pPr>
            <a:r>
              <a:rPr lang="en-US" dirty="0"/>
              <a:t> </a:t>
            </a:r>
            <a:r>
              <a:rPr lang="fr-FR" dirty="0">
                <a:solidFill>
                  <a:srgbClr val="FFFF00"/>
                </a:solidFill>
              </a:rPr>
              <a:t>Multiple </a:t>
            </a:r>
            <a:r>
              <a:rPr lang="fr-FR" dirty="0" err="1">
                <a:solidFill>
                  <a:srgbClr val="FFFF00"/>
                </a:solidFill>
              </a:rPr>
              <a:t>random</a:t>
            </a:r>
            <a:r>
              <a:rPr lang="fr-FR" dirty="0">
                <a:solidFill>
                  <a:srgbClr val="FFFF00"/>
                </a:solidFill>
              </a:rPr>
              <a:t> </a:t>
            </a:r>
            <a:r>
              <a:rPr lang="fr-FR" dirty="0" err="1">
                <a:solidFill>
                  <a:srgbClr val="FFFF00"/>
                </a:solidFill>
              </a:rPr>
              <a:t>effects</a:t>
            </a:r>
            <a:endParaRPr lang="fr-FR" dirty="0">
              <a:solidFill>
                <a:srgbClr val="FFFF00"/>
              </a:solidFill>
            </a:endParaRPr>
          </a:p>
          <a:p>
            <a:pPr marL="285750" indent="-285750">
              <a:buFont typeface="Arial" panose="020B0604020202020204" pitchFamily="34" charset="0"/>
              <a:buChar char="•"/>
            </a:pPr>
            <a:r>
              <a:rPr lang="fr-FR" dirty="0">
                <a:solidFill>
                  <a:srgbClr val="FFFF00"/>
                </a:solidFill>
              </a:rPr>
              <a:t>Networks</a:t>
            </a:r>
            <a:endParaRPr lang="en-US" dirty="0">
              <a:solidFill>
                <a:srgbClr val="FFFF00"/>
              </a:solidFill>
            </a:endParaRPr>
          </a:p>
          <a:p>
            <a:pPr marL="285750" indent="-285750">
              <a:buFont typeface="Arial" panose="020B0604020202020204" pitchFamily="34" charset="0"/>
              <a:buChar char="•"/>
            </a:pPr>
            <a:r>
              <a:rPr lang="en-US" dirty="0">
                <a:solidFill>
                  <a:srgbClr val="FFFF00"/>
                </a:solidFill>
              </a:rPr>
              <a:t>Gaussian process</a:t>
            </a:r>
          </a:p>
        </p:txBody>
      </p:sp>
    </p:spTree>
    <p:extLst>
      <p:ext uri="{BB962C8B-B14F-4D97-AF65-F5344CB8AC3E}">
        <p14:creationId xmlns:p14="http://schemas.microsoft.com/office/powerpoint/2010/main" val="409150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500"/>
                                        <p:tgtEl>
                                          <p:spTgt spid="7">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Effect transition="in" filter="fade">
                                      <p:cBhvr>
                                        <p:cTn id="47" dur="500"/>
                                        <p:tgtEl>
                                          <p:spTgt spid="7">
                                            <p:txEl>
                                              <p:pRg st="10" end="10"/>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500"/>
                                        <p:tgtEl>
                                          <p:spTgt spid="7">
                                            <p:txEl>
                                              <p:pRg st="11" end="11"/>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animEffect transition="in" filter="fade">
                                      <p:cBhvr>
                                        <p:cTn id="55" dur="500"/>
                                        <p:tgtEl>
                                          <p:spTgt spid="7">
                                            <p:txEl>
                                              <p:pRg st="12" end="12"/>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7">
                                            <p:txEl>
                                              <p:pRg st="13" end="13"/>
                                            </p:txEl>
                                          </p:spTgt>
                                        </p:tgtEl>
                                        <p:attrNameLst>
                                          <p:attrName>style.visibility</p:attrName>
                                        </p:attrNameLst>
                                      </p:cBhvr>
                                      <p:to>
                                        <p:strVal val="visible"/>
                                      </p:to>
                                    </p:set>
                                    <p:animEffect transition="in" filter="fade">
                                      <p:cBhvr>
                                        <p:cTn id="59" dur="500"/>
                                        <p:tgtEl>
                                          <p:spTgt spid="7">
                                            <p:txEl>
                                              <p:pRg st="13" end="13"/>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7">
                                            <p:txEl>
                                              <p:pRg st="14" end="14"/>
                                            </p:txEl>
                                          </p:spTgt>
                                        </p:tgtEl>
                                        <p:attrNameLst>
                                          <p:attrName>style.visibility</p:attrName>
                                        </p:attrNameLst>
                                      </p:cBhvr>
                                      <p:to>
                                        <p:strVal val="visible"/>
                                      </p:to>
                                    </p:set>
                                    <p:animEffect transition="in" filter="fade">
                                      <p:cBhvr>
                                        <p:cTn id="63" dur="500"/>
                                        <p:tgtEl>
                                          <p:spTgt spid="7">
                                            <p:txEl>
                                              <p:pRg st="14" end="14"/>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7">
                                            <p:txEl>
                                              <p:pRg st="15" end="15"/>
                                            </p:txEl>
                                          </p:spTgt>
                                        </p:tgtEl>
                                        <p:attrNameLst>
                                          <p:attrName>style.visibility</p:attrName>
                                        </p:attrNameLst>
                                      </p:cBhvr>
                                      <p:to>
                                        <p:strVal val="visible"/>
                                      </p:to>
                                    </p:set>
                                    <p:animEffect transition="in" filter="fade">
                                      <p:cBhvr>
                                        <p:cTn id="67" dur="500"/>
                                        <p:tgtEl>
                                          <p:spTgt spid="7">
                                            <p:txEl>
                                              <p:pRg st="15" end="15"/>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7">
                                            <p:txEl>
                                              <p:pRg st="16" end="16"/>
                                            </p:txEl>
                                          </p:spTgt>
                                        </p:tgtEl>
                                        <p:attrNameLst>
                                          <p:attrName>style.visibility</p:attrName>
                                        </p:attrNameLst>
                                      </p:cBhvr>
                                      <p:to>
                                        <p:strVal val="visible"/>
                                      </p:to>
                                    </p:set>
                                    <p:animEffect transition="in" filter="fade">
                                      <p:cBhvr>
                                        <p:cTn id="71" dur="500"/>
                                        <p:tgtEl>
                                          <p:spTgt spid="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ACBC-04AD-41BA-A5F0-44E31AD084BF}"/>
              </a:ext>
            </a:extLst>
          </p:cNvPr>
          <p:cNvSpPr>
            <a:spLocks noGrp="1"/>
          </p:cNvSpPr>
          <p:nvPr>
            <p:ph type="title"/>
          </p:nvPr>
        </p:nvSpPr>
        <p:spPr>
          <a:xfrm>
            <a:off x="646111" y="452718"/>
            <a:ext cx="10983637" cy="1400530"/>
          </a:xfrm>
        </p:spPr>
        <p:txBody>
          <a:bodyPr/>
          <a:lstStyle/>
          <a:p>
            <a:r>
              <a:rPr lang="en-US" dirty="0">
                <a:solidFill>
                  <a:srgbClr val="FFFF00"/>
                </a:solidFill>
              </a:rPr>
              <a:t>Validation</a:t>
            </a:r>
            <a:r>
              <a:rPr lang="en-US" dirty="0"/>
              <a:t>: evaluating models estimations</a:t>
            </a:r>
          </a:p>
        </p:txBody>
      </p:sp>
      <p:pic>
        <p:nvPicPr>
          <p:cNvPr id="4" name="Image 3">
            <a:extLst>
              <a:ext uri="{FF2B5EF4-FFF2-40B4-BE49-F238E27FC236}">
                <a16:creationId xmlns:a16="http://schemas.microsoft.com/office/drawing/2014/main" id="{1E131EB1-273B-D660-764B-F98A5C1A73D0}"/>
              </a:ext>
            </a:extLst>
          </p:cNvPr>
          <p:cNvPicPr>
            <a:picLocks noChangeAspect="1"/>
          </p:cNvPicPr>
          <p:nvPr/>
        </p:nvPicPr>
        <p:blipFill rotWithShape="1">
          <a:blip r:embed="rId2"/>
          <a:srcRect t="2124" b="2773"/>
          <a:stretch/>
        </p:blipFill>
        <p:spPr>
          <a:xfrm>
            <a:off x="1173343" y="1278755"/>
            <a:ext cx="10050309" cy="5376471"/>
          </a:xfrm>
          <a:prstGeom prst="rect">
            <a:avLst/>
          </a:prstGeom>
        </p:spPr>
      </p:pic>
      <p:sp>
        <p:nvSpPr>
          <p:cNvPr id="13" name="Rectangle 12">
            <a:extLst>
              <a:ext uri="{FF2B5EF4-FFF2-40B4-BE49-F238E27FC236}">
                <a16:creationId xmlns:a16="http://schemas.microsoft.com/office/drawing/2014/main" id="{D599FC09-69F1-C61A-48FB-55673B783932}"/>
              </a:ext>
            </a:extLst>
          </p:cNvPr>
          <p:cNvSpPr/>
          <p:nvPr/>
        </p:nvSpPr>
        <p:spPr>
          <a:xfrm>
            <a:off x="9777330" y="4788311"/>
            <a:ext cx="560470" cy="1612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FFECFB4A-1A10-1E9A-DB27-A02B81520072}"/>
              </a:ext>
            </a:extLst>
          </p:cNvPr>
          <p:cNvSpPr/>
          <p:nvPr/>
        </p:nvSpPr>
        <p:spPr>
          <a:xfrm>
            <a:off x="7211930" y="4788311"/>
            <a:ext cx="753510" cy="1612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5287D8B-A0A6-3C05-6EAF-1475155CB5D8}"/>
              </a:ext>
            </a:extLst>
          </p:cNvPr>
          <p:cNvSpPr/>
          <p:nvPr/>
        </p:nvSpPr>
        <p:spPr>
          <a:xfrm>
            <a:off x="9696050" y="3025551"/>
            <a:ext cx="707790" cy="1612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BAB54A3F-9C13-666F-1ED0-66FE9A3E07D7}"/>
              </a:ext>
            </a:extLst>
          </p:cNvPr>
          <p:cNvSpPr/>
          <p:nvPr/>
        </p:nvSpPr>
        <p:spPr>
          <a:xfrm>
            <a:off x="4732890" y="1270214"/>
            <a:ext cx="707790" cy="1612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48948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DAF6-35E0-448A-BEE9-BE35C8E5A80C}"/>
              </a:ext>
            </a:extLst>
          </p:cNvPr>
          <p:cNvSpPr>
            <a:spLocks noGrp="1"/>
          </p:cNvSpPr>
          <p:nvPr>
            <p:ph type="title"/>
          </p:nvPr>
        </p:nvSpPr>
        <p:spPr/>
        <p:txBody>
          <a:bodyPr/>
          <a:lstStyle/>
          <a:p>
            <a:r>
              <a:rPr lang="en-US" dirty="0">
                <a:solidFill>
                  <a:srgbClr val="FFFF00"/>
                </a:solidFill>
              </a:rPr>
              <a:t>Validation</a:t>
            </a:r>
            <a:r>
              <a:rPr lang="en-US" dirty="0"/>
              <a:t>: Speed </a:t>
            </a:r>
            <a:r>
              <a:rPr lang="en-US" dirty="0" err="1"/>
              <a:t>comaparison</a:t>
            </a:r>
            <a:endParaRPr lang="en-US" dirty="0"/>
          </a:p>
        </p:txBody>
      </p:sp>
      <p:graphicFrame>
        <p:nvGraphicFramePr>
          <p:cNvPr id="4" name="Tableau 3">
            <a:extLst>
              <a:ext uri="{FF2B5EF4-FFF2-40B4-BE49-F238E27FC236}">
                <a16:creationId xmlns:a16="http://schemas.microsoft.com/office/drawing/2014/main" id="{7D4E697A-FA52-3ABC-0855-FFB4BB7D8E83}"/>
              </a:ext>
            </a:extLst>
          </p:cNvPr>
          <p:cNvGraphicFramePr>
            <a:graphicFrameLocks noGrp="1"/>
          </p:cNvGraphicFramePr>
          <p:nvPr/>
        </p:nvGraphicFramePr>
        <p:xfrm>
          <a:off x="2413000" y="1949450"/>
          <a:ext cx="7366000" cy="2959100"/>
        </p:xfrm>
        <a:graphic>
          <a:graphicData uri="http://schemas.openxmlformats.org/drawingml/2006/table">
            <a:tbl>
              <a:tblPr>
                <a:tableStyleId>{5C22544A-7EE6-4342-B048-85BDC9FD1C3A}</a:tableStyleId>
              </a:tblPr>
              <a:tblGrid>
                <a:gridCol w="2222500">
                  <a:extLst>
                    <a:ext uri="{9D8B030D-6E8A-4147-A177-3AD203B41FA5}">
                      <a16:colId xmlns:a16="http://schemas.microsoft.com/office/drawing/2014/main" val="836417883"/>
                    </a:ext>
                  </a:extLst>
                </a:gridCol>
                <a:gridCol w="762000">
                  <a:extLst>
                    <a:ext uri="{9D8B030D-6E8A-4147-A177-3AD203B41FA5}">
                      <a16:colId xmlns:a16="http://schemas.microsoft.com/office/drawing/2014/main" val="2792306691"/>
                    </a:ext>
                  </a:extLst>
                </a:gridCol>
                <a:gridCol w="1803400">
                  <a:extLst>
                    <a:ext uri="{9D8B030D-6E8A-4147-A177-3AD203B41FA5}">
                      <a16:colId xmlns:a16="http://schemas.microsoft.com/office/drawing/2014/main" val="468762348"/>
                    </a:ext>
                  </a:extLst>
                </a:gridCol>
                <a:gridCol w="2578100">
                  <a:extLst>
                    <a:ext uri="{9D8B030D-6E8A-4147-A177-3AD203B41FA5}">
                      <a16:colId xmlns:a16="http://schemas.microsoft.com/office/drawing/2014/main" val="4036289176"/>
                    </a:ext>
                  </a:extLst>
                </a:gridCol>
              </a:tblGrid>
              <a:tr h="292100">
                <a:tc>
                  <a:txBody>
                    <a:bodyPr/>
                    <a:lstStyle/>
                    <a:p>
                      <a:pPr algn="l" fontAlgn="b"/>
                      <a:r>
                        <a:rPr lang="fr-FR" sz="1800" u="none" strike="noStrike">
                          <a:effectLst/>
                          <a:highlight>
                            <a:srgbClr val="F1F7E8"/>
                          </a:highlight>
                        </a:rPr>
                        <a:t> </a:t>
                      </a:r>
                      <a:endParaRPr lang="fr-FR" sz="1800" b="0" i="0" u="none" strike="noStrike">
                        <a:solidFill>
                          <a:srgbClr val="000000"/>
                        </a:solidFill>
                        <a:effectLst/>
                        <a:highlight>
                          <a:srgbClr val="F1F7E8"/>
                        </a:highlight>
                        <a:latin typeface="Arial" panose="020B0604020202020204" pitchFamily="34" charset="0"/>
                      </a:endParaRPr>
                    </a:p>
                  </a:txBody>
                  <a:tcPr marL="6350" marR="6350" marT="6350" marB="0" anchor="b"/>
                </a:tc>
                <a:tc>
                  <a:txBody>
                    <a:bodyPr/>
                    <a:lstStyle/>
                    <a:p>
                      <a:pPr algn="ctr" rtl="0" fontAlgn="b"/>
                      <a:r>
                        <a:rPr lang="fr-FR" sz="1100" u="none" strike="noStrike">
                          <a:effectLst/>
                          <a:highlight>
                            <a:srgbClr val="F1F7E8"/>
                          </a:highlight>
                        </a:rPr>
                        <a:t>BI v1</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STAN (with compilation)</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STAN (without compilation)</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2415564070"/>
                  </a:ext>
                </a:extLst>
              </a:tr>
              <a:tr h="190500">
                <a:tc>
                  <a:txBody>
                    <a:bodyPr/>
                    <a:lstStyle/>
                    <a:p>
                      <a:pPr algn="ctr" rtl="0" fontAlgn="b"/>
                      <a:r>
                        <a:rPr lang="fr-FR" sz="1100" u="none" strike="noStrike">
                          <a:effectLst/>
                          <a:highlight>
                            <a:srgbClr val="F1F7E8"/>
                          </a:highlight>
                        </a:rPr>
                        <a:t>Continuous variable</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5.85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570085812"/>
                  </a:ext>
                </a:extLst>
              </a:tr>
              <a:tr h="190500">
                <a:tc>
                  <a:txBody>
                    <a:bodyPr/>
                    <a:lstStyle/>
                    <a:p>
                      <a:pPr algn="ctr" rtl="0" fontAlgn="b"/>
                      <a:r>
                        <a:rPr lang="fr-FR" sz="1100" u="none" strike="noStrike">
                          <a:effectLst/>
                          <a:highlight>
                            <a:srgbClr val="F1F7E8"/>
                          </a:highlight>
                        </a:rPr>
                        <a:t>Categorical variable</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4.55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12,14</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0,34</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766327649"/>
                  </a:ext>
                </a:extLst>
              </a:tr>
              <a:tr h="190500">
                <a:tc>
                  <a:txBody>
                    <a:bodyPr/>
                    <a:lstStyle/>
                    <a:p>
                      <a:pPr algn="ctr" rtl="0" fontAlgn="b"/>
                      <a:r>
                        <a:rPr lang="fr-FR" sz="1100" u="none" strike="noStrike">
                          <a:effectLst/>
                          <a:highlight>
                            <a:srgbClr val="F1F7E8"/>
                          </a:highlight>
                        </a:rPr>
                        <a:t>Continuous interactions terms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7.87</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12,12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0,42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125075915"/>
                  </a:ext>
                </a:extLst>
              </a:tr>
              <a:tr h="190500">
                <a:tc>
                  <a:txBody>
                    <a:bodyPr/>
                    <a:lstStyle/>
                    <a:p>
                      <a:pPr algn="ctr" rtl="0" fontAlgn="b"/>
                      <a:r>
                        <a:rPr lang="fr-FR" sz="1100" u="none" strike="noStrike">
                          <a:effectLst/>
                          <a:highlight>
                            <a:srgbClr val="F1F7E8"/>
                          </a:highlight>
                        </a:rPr>
                        <a:t>Binomial</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3.35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10,69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0,49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4153972175"/>
                  </a:ext>
                </a:extLst>
              </a:tr>
              <a:tr h="190500">
                <a:tc>
                  <a:txBody>
                    <a:bodyPr/>
                    <a:lstStyle/>
                    <a:p>
                      <a:pPr algn="ctr" rtl="0" fontAlgn="b"/>
                      <a:r>
                        <a:rPr lang="fr-FR" sz="1100" u="none" strike="noStrike">
                          <a:effectLst/>
                          <a:highlight>
                            <a:srgbClr val="F1F7E8"/>
                          </a:highlight>
                        </a:rPr>
                        <a:t>Binomial with indices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5.22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16,53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4,73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427399915"/>
                  </a:ext>
                </a:extLst>
              </a:tr>
              <a:tr h="190500">
                <a:tc>
                  <a:txBody>
                    <a:bodyPr/>
                    <a:lstStyle/>
                    <a:p>
                      <a:pPr algn="ctr" rtl="0" fontAlgn="b"/>
                      <a:r>
                        <a:rPr lang="fr-FR" sz="1100" u="none" strike="noStrike">
                          <a:effectLst/>
                          <a:highlight>
                            <a:srgbClr val="F1F7E8"/>
                          </a:highlight>
                        </a:rPr>
                        <a:t>Poisson</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11.75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14,24</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0,8</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3667052320"/>
                  </a:ext>
                </a:extLst>
              </a:tr>
              <a:tr h="190500">
                <a:tc>
                  <a:txBody>
                    <a:bodyPr/>
                    <a:lstStyle/>
                    <a:p>
                      <a:pPr algn="ctr" rtl="0" fontAlgn="b"/>
                      <a:r>
                        <a:rPr lang="fr-FR" sz="1100" u="none" strike="noStrike">
                          <a:effectLst/>
                          <a:highlight>
                            <a:srgbClr val="F1F7E8"/>
                          </a:highlight>
                        </a:rPr>
                        <a:t>Negative binomial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4.78</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12,07</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1,07</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612773332"/>
                  </a:ext>
                </a:extLst>
              </a:tr>
              <a:tr h="190500">
                <a:tc>
                  <a:txBody>
                    <a:bodyPr/>
                    <a:lstStyle/>
                    <a:p>
                      <a:pPr algn="ctr" rtl="0" fontAlgn="b"/>
                      <a:r>
                        <a:rPr lang="fr-FR" sz="1100" u="none" strike="noStrike">
                          <a:effectLst/>
                          <a:highlight>
                            <a:srgbClr val="F1F7E8"/>
                          </a:highlight>
                        </a:rPr>
                        <a:t>Multinomial</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5.26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12,79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0,59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918950005"/>
                  </a:ext>
                </a:extLst>
              </a:tr>
              <a:tr h="190500">
                <a:tc>
                  <a:txBody>
                    <a:bodyPr/>
                    <a:lstStyle/>
                    <a:p>
                      <a:pPr algn="ctr" rtl="0" fontAlgn="b"/>
                      <a:r>
                        <a:rPr lang="fr-FR" sz="1100" u="none" strike="noStrike">
                          <a:effectLst/>
                          <a:highlight>
                            <a:srgbClr val="F1F7E8"/>
                          </a:highlight>
                        </a:rPr>
                        <a:t>Beta binomial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4.26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12,89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0,49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725709944"/>
                  </a:ext>
                </a:extLst>
              </a:tr>
              <a:tr h="190500">
                <a:tc>
                  <a:txBody>
                    <a:bodyPr/>
                    <a:lstStyle/>
                    <a:p>
                      <a:pPr algn="ctr" rtl="0" fontAlgn="b"/>
                      <a:r>
                        <a:rPr lang="fr-FR" sz="1100" u="none" strike="noStrike">
                          <a:effectLst/>
                          <a:highlight>
                            <a:srgbClr val="F1F7E8"/>
                          </a:highlight>
                        </a:rPr>
                        <a:t>Negative-binomial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315462893"/>
                  </a:ext>
                </a:extLst>
              </a:tr>
              <a:tr h="190500">
                <a:tc>
                  <a:txBody>
                    <a:bodyPr/>
                    <a:lstStyle/>
                    <a:p>
                      <a:pPr algn="ctr" rtl="0" fontAlgn="b"/>
                      <a:r>
                        <a:rPr lang="fr-FR" sz="1100" u="none" strike="noStrike">
                          <a:effectLst/>
                          <a:highlight>
                            <a:srgbClr val="F1F7E8"/>
                          </a:highlight>
                        </a:rPr>
                        <a:t>Zero inflated outcomes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11,52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1,32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570578870"/>
                  </a:ext>
                </a:extLst>
              </a:tr>
              <a:tr h="190500">
                <a:tc>
                  <a:txBody>
                    <a:bodyPr/>
                    <a:lstStyle/>
                    <a:p>
                      <a:pPr algn="ctr" rtl="0" fontAlgn="b"/>
                      <a:r>
                        <a:rPr lang="fr-FR" sz="1100" u="none" strike="noStrike">
                          <a:effectLst/>
                          <a:highlight>
                            <a:srgbClr val="F1F7E8"/>
                          </a:highlight>
                        </a:rPr>
                        <a:t>Varying interceps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4.96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14.19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787639457"/>
                  </a:ext>
                </a:extLst>
              </a:tr>
              <a:tr h="190500">
                <a:tc>
                  <a:txBody>
                    <a:bodyPr/>
                    <a:lstStyle/>
                    <a:p>
                      <a:pPr algn="ctr" rtl="0" fontAlgn="b"/>
                      <a:r>
                        <a:rPr lang="fr-FR" sz="1100" u="none" strike="noStrike">
                          <a:effectLst/>
                          <a:highlight>
                            <a:srgbClr val="F1F7E8"/>
                          </a:highlight>
                        </a:rPr>
                        <a:t>Varying effects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13.63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30.23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3164536234"/>
                  </a:ext>
                </a:extLst>
              </a:tr>
              <a:tr h="190500">
                <a:tc>
                  <a:txBody>
                    <a:bodyPr/>
                    <a:lstStyle/>
                    <a:p>
                      <a:pPr algn="ctr" rtl="0" fontAlgn="b"/>
                      <a:r>
                        <a:rPr lang="fr-FR" sz="1100" u="none" strike="noStrike">
                          <a:effectLst/>
                          <a:highlight>
                            <a:srgbClr val="F1F7E8"/>
                          </a:highlight>
                        </a:rPr>
                        <a:t>Random variables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27,55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dirty="0">
                          <a:effectLst/>
                          <a:highlight>
                            <a:srgbClr val="F1F7E8"/>
                          </a:highlight>
                        </a:rPr>
                        <a:t>3,25</a:t>
                      </a:r>
                      <a:endParaRPr lang="fr-FR" sz="1100" b="0" i="0" u="none" strike="noStrike" dirty="0">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2085229667"/>
                  </a:ext>
                </a:extLst>
              </a:tr>
            </a:tbl>
          </a:graphicData>
        </a:graphic>
      </p:graphicFrame>
    </p:spTree>
    <p:extLst>
      <p:ext uri="{BB962C8B-B14F-4D97-AF65-F5344CB8AC3E}">
        <p14:creationId xmlns:p14="http://schemas.microsoft.com/office/powerpoint/2010/main" val="1088711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A8EA-A08D-472C-ACCE-57430D38CE6D}"/>
              </a:ext>
            </a:extLst>
          </p:cNvPr>
          <p:cNvSpPr>
            <a:spLocks noGrp="1"/>
          </p:cNvSpPr>
          <p:nvPr>
            <p:ph type="title"/>
          </p:nvPr>
        </p:nvSpPr>
        <p:spPr/>
        <p:txBody>
          <a:bodyPr/>
          <a:lstStyle/>
          <a:p>
            <a:r>
              <a:rPr lang="en-US" dirty="0">
                <a:solidFill>
                  <a:srgbClr val="FFFF00"/>
                </a:solidFill>
              </a:rPr>
              <a:t>BI V2 :</a:t>
            </a:r>
            <a:endParaRPr lang="en-US" dirty="0">
              <a:solidFill>
                <a:schemeClr val="tx1"/>
              </a:solidFill>
            </a:endParaRPr>
          </a:p>
        </p:txBody>
      </p:sp>
      <p:pic>
        <p:nvPicPr>
          <p:cNvPr id="4098" name="Picture 2" descr="Google JAX - Wikipedia">
            <a:extLst>
              <a:ext uri="{FF2B5EF4-FFF2-40B4-BE49-F238E27FC236}">
                <a16:creationId xmlns:a16="http://schemas.microsoft.com/office/drawing/2014/main" id="{E227F36F-AFB9-40A3-A9E5-36B301CBA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628" y="2694878"/>
            <a:ext cx="2538104" cy="14576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B0113E-1FE0-4981-8A2F-729A8E5E0E2B}"/>
              </a:ext>
            </a:extLst>
          </p:cNvPr>
          <p:cNvSpPr txBox="1"/>
          <p:nvPr/>
        </p:nvSpPr>
        <p:spPr>
          <a:xfrm>
            <a:off x="4432002" y="3174239"/>
            <a:ext cx="4039340" cy="369332"/>
          </a:xfrm>
          <a:prstGeom prst="rect">
            <a:avLst/>
          </a:prstGeom>
          <a:noFill/>
        </p:spPr>
        <p:txBody>
          <a:bodyPr wrap="square" rtlCol="0">
            <a:spAutoFit/>
          </a:bodyPr>
          <a:lstStyle/>
          <a:p>
            <a:r>
              <a:rPr lang="en-US" dirty="0"/>
              <a:t>Mathematical operations</a:t>
            </a:r>
          </a:p>
        </p:txBody>
      </p:sp>
      <p:sp>
        <p:nvSpPr>
          <p:cNvPr id="5" name="Rectangle 4">
            <a:extLst>
              <a:ext uri="{FF2B5EF4-FFF2-40B4-BE49-F238E27FC236}">
                <a16:creationId xmlns:a16="http://schemas.microsoft.com/office/drawing/2014/main" id="{06A332DC-027E-4C42-8530-C0845C790ABA}"/>
              </a:ext>
            </a:extLst>
          </p:cNvPr>
          <p:cNvSpPr/>
          <p:nvPr/>
        </p:nvSpPr>
        <p:spPr>
          <a:xfrm>
            <a:off x="4486559" y="5801334"/>
            <a:ext cx="2948243" cy="369332"/>
          </a:xfrm>
          <a:prstGeom prst="rect">
            <a:avLst/>
          </a:prstGeom>
        </p:spPr>
        <p:txBody>
          <a:bodyPr wrap="none">
            <a:spAutoFit/>
          </a:bodyPr>
          <a:lstStyle/>
          <a:p>
            <a:r>
              <a:rPr lang="en-US" b="1" dirty="0"/>
              <a:t>Just-In-Time Compilation</a:t>
            </a:r>
            <a:endParaRPr lang="en-US" dirty="0"/>
          </a:p>
        </p:txBody>
      </p:sp>
      <p:sp>
        <p:nvSpPr>
          <p:cNvPr id="7" name="Rectangle 6">
            <a:extLst>
              <a:ext uri="{FF2B5EF4-FFF2-40B4-BE49-F238E27FC236}">
                <a16:creationId xmlns:a16="http://schemas.microsoft.com/office/drawing/2014/main" id="{EBD19CCF-F3B9-4A25-A4B0-74FDD55E1DA7}"/>
              </a:ext>
            </a:extLst>
          </p:cNvPr>
          <p:cNvSpPr/>
          <p:nvPr/>
        </p:nvSpPr>
        <p:spPr>
          <a:xfrm>
            <a:off x="1614266" y="4905062"/>
            <a:ext cx="2640466" cy="369332"/>
          </a:xfrm>
          <a:prstGeom prst="rect">
            <a:avLst/>
          </a:prstGeom>
        </p:spPr>
        <p:txBody>
          <a:bodyPr wrap="none">
            <a:spAutoFit/>
          </a:bodyPr>
          <a:lstStyle/>
          <a:p>
            <a:r>
              <a:rPr lang="en-US" b="1" dirty="0"/>
              <a:t>Ecosystem Integration</a:t>
            </a:r>
            <a:endParaRPr lang="en-US" dirty="0"/>
          </a:p>
        </p:txBody>
      </p:sp>
      <p:sp>
        <p:nvSpPr>
          <p:cNvPr id="8" name="Rectangle 7">
            <a:extLst>
              <a:ext uri="{FF2B5EF4-FFF2-40B4-BE49-F238E27FC236}">
                <a16:creationId xmlns:a16="http://schemas.microsoft.com/office/drawing/2014/main" id="{EA82C910-C1FA-425E-AC43-7F96089649A3}"/>
              </a:ext>
            </a:extLst>
          </p:cNvPr>
          <p:cNvSpPr/>
          <p:nvPr/>
        </p:nvSpPr>
        <p:spPr>
          <a:xfrm>
            <a:off x="1091687" y="2102735"/>
            <a:ext cx="3163045" cy="369332"/>
          </a:xfrm>
          <a:prstGeom prst="rect">
            <a:avLst/>
          </a:prstGeom>
        </p:spPr>
        <p:txBody>
          <a:bodyPr wrap="none">
            <a:spAutoFit/>
          </a:bodyPr>
          <a:lstStyle/>
          <a:p>
            <a:r>
              <a:rPr lang="en-US" b="1" dirty="0"/>
              <a:t>Flexible Device Placement</a:t>
            </a:r>
            <a:endParaRPr lang="en-US" dirty="0"/>
          </a:p>
        </p:txBody>
      </p:sp>
      <p:sp>
        <p:nvSpPr>
          <p:cNvPr id="19" name="Rectangle 18">
            <a:extLst>
              <a:ext uri="{FF2B5EF4-FFF2-40B4-BE49-F238E27FC236}">
                <a16:creationId xmlns:a16="http://schemas.microsoft.com/office/drawing/2014/main" id="{A12639F0-1669-4A74-A3EC-65DF4147F6BE}"/>
              </a:ext>
            </a:extLst>
          </p:cNvPr>
          <p:cNvSpPr/>
          <p:nvPr/>
        </p:nvSpPr>
        <p:spPr>
          <a:xfrm>
            <a:off x="7434802" y="2167121"/>
            <a:ext cx="4435830" cy="369332"/>
          </a:xfrm>
          <a:prstGeom prst="rect">
            <a:avLst/>
          </a:prstGeom>
        </p:spPr>
        <p:txBody>
          <a:bodyPr wrap="none">
            <a:spAutoFit/>
          </a:bodyPr>
          <a:lstStyle/>
          <a:p>
            <a:r>
              <a:rPr lang="en-US" b="1" dirty="0"/>
              <a:t>Composable Function Transformations</a:t>
            </a:r>
            <a:endParaRPr lang="en-US" dirty="0"/>
          </a:p>
        </p:txBody>
      </p:sp>
      <p:sp>
        <p:nvSpPr>
          <p:cNvPr id="20" name="Rectangle 19">
            <a:extLst>
              <a:ext uri="{FF2B5EF4-FFF2-40B4-BE49-F238E27FC236}">
                <a16:creationId xmlns:a16="http://schemas.microsoft.com/office/drawing/2014/main" id="{F85A5A25-0802-4AA5-9273-B84067738827}"/>
              </a:ext>
            </a:extLst>
          </p:cNvPr>
          <p:cNvSpPr/>
          <p:nvPr/>
        </p:nvSpPr>
        <p:spPr>
          <a:xfrm>
            <a:off x="7434802" y="4909981"/>
            <a:ext cx="2956259" cy="369332"/>
          </a:xfrm>
          <a:prstGeom prst="rect">
            <a:avLst/>
          </a:prstGeom>
        </p:spPr>
        <p:txBody>
          <a:bodyPr wrap="none">
            <a:spAutoFit/>
          </a:bodyPr>
          <a:lstStyle/>
          <a:p>
            <a:r>
              <a:rPr lang="en-US" b="1" dirty="0"/>
              <a:t>Automatic Differentiation</a:t>
            </a:r>
            <a:endParaRPr lang="en-US" dirty="0"/>
          </a:p>
        </p:txBody>
      </p:sp>
      <p:sp>
        <p:nvSpPr>
          <p:cNvPr id="26" name="Oval 25">
            <a:extLst>
              <a:ext uri="{FF2B5EF4-FFF2-40B4-BE49-F238E27FC236}">
                <a16:creationId xmlns:a16="http://schemas.microsoft.com/office/drawing/2014/main" id="{BCB05E7E-7834-4D59-BCFF-7F9C76204A3E}"/>
              </a:ext>
            </a:extLst>
          </p:cNvPr>
          <p:cNvSpPr/>
          <p:nvPr/>
        </p:nvSpPr>
        <p:spPr>
          <a:xfrm>
            <a:off x="5503481" y="3520524"/>
            <a:ext cx="914400" cy="914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60000"/>
                    <a:lumOff val="40000"/>
                  </a:schemeClr>
                </a:solidFill>
              </a:rPr>
              <a:t>TFP</a:t>
            </a:r>
          </a:p>
        </p:txBody>
      </p:sp>
      <p:cxnSp>
        <p:nvCxnSpPr>
          <p:cNvPr id="27" name="Connector: Curved 26">
            <a:extLst>
              <a:ext uri="{FF2B5EF4-FFF2-40B4-BE49-F238E27FC236}">
                <a16:creationId xmlns:a16="http://schemas.microsoft.com/office/drawing/2014/main" id="{65C92DA6-FD60-4476-8CF7-18A536924F0E}"/>
              </a:ext>
            </a:extLst>
          </p:cNvPr>
          <p:cNvCxnSpPr>
            <a:stCxn id="26" idx="6"/>
            <a:endCxn id="19" idx="1"/>
          </p:cNvCxnSpPr>
          <p:nvPr/>
        </p:nvCxnSpPr>
        <p:spPr>
          <a:xfrm flipV="1">
            <a:off x="6417881" y="2351787"/>
            <a:ext cx="1016921" cy="1625937"/>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4EE7048C-02C9-4F6C-8E26-13B8CA9EE065}"/>
              </a:ext>
            </a:extLst>
          </p:cNvPr>
          <p:cNvCxnSpPr>
            <a:stCxn id="26" idx="6"/>
            <a:endCxn id="20" idx="1"/>
          </p:cNvCxnSpPr>
          <p:nvPr/>
        </p:nvCxnSpPr>
        <p:spPr>
          <a:xfrm>
            <a:off x="6417881" y="3977724"/>
            <a:ext cx="1016921" cy="1116923"/>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98FA779A-26BE-4F69-B5ED-EA149011ACE6}"/>
              </a:ext>
            </a:extLst>
          </p:cNvPr>
          <p:cNvCxnSpPr>
            <a:stCxn id="26" idx="4"/>
          </p:cNvCxnSpPr>
          <p:nvPr/>
        </p:nvCxnSpPr>
        <p:spPr>
          <a:xfrm rot="5400000">
            <a:off x="5277476" y="5118129"/>
            <a:ext cx="1366410" cy="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0167BDD-E370-4F12-91D5-487F2BF31090}"/>
              </a:ext>
            </a:extLst>
          </p:cNvPr>
          <p:cNvCxnSpPr>
            <a:stCxn id="26" idx="2"/>
            <a:endCxn id="7" idx="3"/>
          </p:cNvCxnSpPr>
          <p:nvPr/>
        </p:nvCxnSpPr>
        <p:spPr>
          <a:xfrm rot="10800000" flipV="1">
            <a:off x="4254733" y="3977724"/>
            <a:ext cx="1248749" cy="1112004"/>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246F5C39-78E2-4179-A5C4-B2EF2720BE28}"/>
              </a:ext>
            </a:extLst>
          </p:cNvPr>
          <p:cNvCxnSpPr>
            <a:stCxn id="26" idx="2"/>
            <a:endCxn id="8" idx="3"/>
          </p:cNvCxnSpPr>
          <p:nvPr/>
        </p:nvCxnSpPr>
        <p:spPr>
          <a:xfrm rot="10800000">
            <a:off x="4254733" y="2287402"/>
            <a:ext cx="1248749" cy="1690323"/>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AA0EAFE-E9E0-4D56-AFF8-E580AB873696}"/>
              </a:ext>
            </a:extLst>
          </p:cNvPr>
          <p:cNvSpPr/>
          <p:nvPr/>
        </p:nvSpPr>
        <p:spPr>
          <a:xfrm>
            <a:off x="2414180" y="452717"/>
            <a:ext cx="2775119" cy="738664"/>
          </a:xfrm>
          <a:prstGeom prst="rect">
            <a:avLst/>
          </a:prstGeom>
        </p:spPr>
        <p:txBody>
          <a:bodyPr wrap="none">
            <a:spAutoFit/>
          </a:bodyPr>
          <a:lstStyle/>
          <a:p>
            <a:r>
              <a:rPr lang="en-US" sz="4200" dirty="0">
                <a:latin typeface="+mj-lt"/>
                <a:ea typeface="+mj-ea"/>
                <a:cs typeface="+mj-cs"/>
              </a:rPr>
              <a:t>Why JAX?</a:t>
            </a:r>
          </a:p>
        </p:txBody>
      </p:sp>
    </p:spTree>
    <p:extLst>
      <p:ext uri="{BB962C8B-B14F-4D97-AF65-F5344CB8AC3E}">
        <p14:creationId xmlns:p14="http://schemas.microsoft.com/office/powerpoint/2010/main" val="114940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98"/>
                                        </p:tgtEl>
                                      </p:cBhvr>
                                    </p:animEffect>
                                    <p:set>
                                      <p:cBhvr>
                                        <p:cTn id="22" dur="1" fill="hold">
                                          <p:stCondLst>
                                            <p:cond delay="499"/>
                                          </p:stCondLst>
                                        </p:cTn>
                                        <p:tgtEl>
                                          <p:spTgt spid="4098"/>
                                        </p:tgtEl>
                                        <p:attrNameLst>
                                          <p:attrName>style.visibility</p:attrName>
                                        </p:attrNameLst>
                                      </p:cBhvr>
                                      <p:to>
                                        <p:strVal val="hidden"/>
                                      </p:to>
                                    </p:se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up)">
                                      <p:cBhvr>
                                        <p:cTn id="49" dur="500"/>
                                        <p:tgtEl>
                                          <p:spTgt spid="32"/>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right)">
                                      <p:cBhvr>
                                        <p:cTn id="66" dur="500"/>
                                        <p:tgtEl>
                                          <p:spTgt spid="36"/>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7" grpId="0"/>
      <p:bldP spid="8" grpId="0"/>
      <p:bldP spid="19" grpId="0"/>
      <p:bldP spid="20" grpId="0"/>
      <p:bldP spid="26" grpId="0" animBg="1"/>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ACBC-04AD-41BA-A5F0-44E31AD084BF}"/>
              </a:ext>
            </a:extLst>
          </p:cNvPr>
          <p:cNvSpPr>
            <a:spLocks noGrp="1"/>
          </p:cNvSpPr>
          <p:nvPr>
            <p:ph type="title"/>
          </p:nvPr>
        </p:nvSpPr>
        <p:spPr/>
        <p:txBody>
          <a:bodyPr/>
          <a:lstStyle/>
          <a:p>
            <a:r>
              <a:rPr lang="en-US" dirty="0">
                <a:solidFill>
                  <a:srgbClr val="FFFF00"/>
                </a:solidFill>
              </a:rPr>
              <a:t>Validation</a:t>
            </a:r>
            <a:r>
              <a:rPr lang="en-US" dirty="0"/>
              <a:t> : testing different models</a:t>
            </a:r>
          </a:p>
        </p:txBody>
      </p:sp>
      <p:sp>
        <p:nvSpPr>
          <p:cNvPr id="7" name="Rectangle 6">
            <a:extLst>
              <a:ext uri="{FF2B5EF4-FFF2-40B4-BE49-F238E27FC236}">
                <a16:creationId xmlns:a16="http://schemas.microsoft.com/office/drawing/2014/main" id="{2A0302B6-A4E4-405A-B392-C150978E4EBD}"/>
              </a:ext>
            </a:extLst>
          </p:cNvPr>
          <p:cNvSpPr/>
          <p:nvPr/>
        </p:nvSpPr>
        <p:spPr>
          <a:xfrm>
            <a:off x="3048000" y="1326969"/>
            <a:ext cx="6096000" cy="4801314"/>
          </a:xfrm>
          <a:prstGeom prst="rect">
            <a:avLst/>
          </a:prstGeom>
        </p:spPr>
        <p:txBody>
          <a:bodyPr>
            <a:spAutoFit/>
          </a:bodyPr>
          <a:lstStyle/>
          <a:p>
            <a:pPr marL="285750" indent="-285750">
              <a:buFont typeface="Arial" panose="020B0604020202020204" pitchFamily="34" charset="0"/>
              <a:buChar char="•"/>
            </a:pPr>
            <a:r>
              <a:rPr lang="en-US" dirty="0"/>
              <a:t>Continuous variable: Model (model 4.3)</a:t>
            </a:r>
          </a:p>
          <a:p>
            <a:pPr marL="285750" indent="-285750">
              <a:buFont typeface="Arial" panose="020B0604020202020204" pitchFamily="34" charset="0"/>
              <a:buChar char="•"/>
            </a:pPr>
            <a:r>
              <a:rPr lang="en-US" dirty="0"/>
              <a:t>Categorical variable: Model (model 5.9)</a:t>
            </a:r>
          </a:p>
          <a:p>
            <a:pPr marL="285750" indent="-285750">
              <a:buFont typeface="Arial" panose="020B0604020202020204" pitchFamily="34" charset="0"/>
              <a:buChar char="•"/>
            </a:pPr>
            <a:r>
              <a:rPr lang="en-US" dirty="0"/>
              <a:t>Continuous interactions terms (model 8.3)</a:t>
            </a:r>
          </a:p>
          <a:p>
            <a:pPr marL="285750" indent="-285750">
              <a:buFont typeface="Arial" panose="020B0604020202020204" pitchFamily="34" charset="0"/>
              <a:buChar char="•"/>
            </a:pPr>
            <a:r>
              <a:rPr lang="en-US" dirty="0"/>
              <a:t>Binomial (model 11.1)</a:t>
            </a:r>
          </a:p>
          <a:p>
            <a:pPr marL="285750" indent="-285750">
              <a:buFont typeface="Arial" panose="020B0604020202020204" pitchFamily="34" charset="0"/>
              <a:buChar char="•"/>
            </a:pPr>
            <a:r>
              <a:rPr lang="en-US" dirty="0"/>
              <a:t>Binomial with indices (model 11.4)</a:t>
            </a:r>
          </a:p>
          <a:p>
            <a:pPr marL="285750" indent="-285750">
              <a:buFont typeface="Arial" panose="020B0604020202020204" pitchFamily="34" charset="0"/>
              <a:buChar char="•"/>
            </a:pPr>
            <a:r>
              <a:rPr lang="en-US" dirty="0"/>
              <a:t>Poisson (model 11.10)</a:t>
            </a:r>
          </a:p>
          <a:p>
            <a:pPr marL="285750" indent="-285750">
              <a:buFont typeface="Arial" panose="020B0604020202020204" pitchFamily="34" charset="0"/>
              <a:buChar char="•"/>
            </a:pPr>
            <a:r>
              <a:rPr lang="en-US" dirty="0"/>
              <a:t>Negative binomial (model 11.12) </a:t>
            </a:r>
          </a:p>
          <a:p>
            <a:pPr marL="285750" indent="-285750">
              <a:buFont typeface="Arial" panose="020B0604020202020204" pitchFamily="34" charset="0"/>
              <a:buChar char="•"/>
            </a:pPr>
            <a:r>
              <a:rPr lang="en-US" dirty="0"/>
              <a:t>Multinomial (m11.13, m11.14) </a:t>
            </a:r>
          </a:p>
          <a:p>
            <a:pPr marL="285750" indent="-285750">
              <a:buFont typeface="Arial" panose="020B0604020202020204" pitchFamily="34" charset="0"/>
              <a:buChar char="•"/>
            </a:pPr>
            <a:r>
              <a:rPr lang="en-US" dirty="0"/>
              <a:t>Beta binomial (model m12.1)</a:t>
            </a:r>
          </a:p>
          <a:p>
            <a:pPr marL="285750" indent="-285750">
              <a:buFont typeface="Arial" panose="020B0604020202020204" pitchFamily="34" charset="0"/>
              <a:buChar char="•"/>
            </a:pPr>
            <a:r>
              <a:rPr lang="en-US" dirty="0"/>
              <a:t>Zero inflated outcomes (model m12.13, m12.14)</a:t>
            </a:r>
          </a:p>
          <a:p>
            <a:pPr marL="285750" indent="-285750">
              <a:buFont typeface="Arial" panose="020B0604020202020204" pitchFamily="34" charset="0"/>
              <a:buChar char="•"/>
            </a:pPr>
            <a:r>
              <a:rPr lang="fr-FR" dirty="0" err="1">
                <a:solidFill>
                  <a:srgbClr val="FFFF00"/>
                </a:solidFill>
              </a:rPr>
              <a:t>Ordered</a:t>
            </a:r>
            <a:r>
              <a:rPr lang="fr-FR" dirty="0">
                <a:solidFill>
                  <a:srgbClr val="FFFF00"/>
                </a:solidFill>
              </a:rPr>
              <a:t> </a:t>
            </a:r>
            <a:r>
              <a:rPr lang="fr-FR" dirty="0" err="1">
                <a:solidFill>
                  <a:srgbClr val="FFFF00"/>
                </a:solidFill>
              </a:rPr>
              <a:t>categorical</a:t>
            </a:r>
            <a:r>
              <a:rPr lang="fr-FR" dirty="0">
                <a:solidFill>
                  <a:srgbClr val="FFFF00"/>
                </a:solidFill>
              </a:rPr>
              <a:t> </a:t>
            </a:r>
            <a:r>
              <a:rPr lang="fr-FR" dirty="0" err="1">
                <a:solidFill>
                  <a:srgbClr val="FFFF00"/>
                </a:solidFill>
              </a:rPr>
              <a:t>outcomes</a:t>
            </a:r>
            <a:endParaRPr lang="fr-FR" dirty="0">
              <a:solidFill>
                <a:srgbClr val="FFFF00"/>
              </a:solidFill>
            </a:endParaRPr>
          </a:p>
          <a:p>
            <a:pPr marL="285750" indent="-285750">
              <a:buFont typeface="Arial" panose="020B0604020202020204" pitchFamily="34" charset="0"/>
              <a:buChar char="•"/>
            </a:pPr>
            <a:r>
              <a:rPr lang="fr-FR" dirty="0" err="1">
                <a:solidFill>
                  <a:srgbClr val="FFFF00"/>
                </a:solidFill>
              </a:rPr>
              <a:t>Ordered</a:t>
            </a:r>
            <a:r>
              <a:rPr lang="fr-FR" dirty="0">
                <a:solidFill>
                  <a:srgbClr val="FFFF00"/>
                </a:solidFill>
              </a:rPr>
              <a:t> </a:t>
            </a:r>
            <a:r>
              <a:rPr lang="fr-FR" dirty="0" err="1">
                <a:solidFill>
                  <a:srgbClr val="FFFF00"/>
                </a:solidFill>
              </a:rPr>
              <a:t>categorical</a:t>
            </a:r>
            <a:r>
              <a:rPr lang="fr-FR" dirty="0">
                <a:solidFill>
                  <a:srgbClr val="FFFF00"/>
                </a:solidFill>
              </a:rPr>
              <a:t> </a:t>
            </a:r>
            <a:r>
              <a:rPr lang="fr-FR" dirty="0" err="1">
                <a:solidFill>
                  <a:srgbClr val="FFFF00"/>
                </a:solidFill>
              </a:rPr>
              <a:t>predictors</a:t>
            </a:r>
            <a:endParaRPr lang="en-US" dirty="0">
              <a:solidFill>
                <a:srgbClr val="FFFF00"/>
              </a:solidFill>
            </a:endParaRPr>
          </a:p>
          <a:p>
            <a:pPr marL="285750" indent="-285750">
              <a:buFont typeface="Arial" panose="020B0604020202020204" pitchFamily="34" charset="0"/>
              <a:buChar char="•"/>
            </a:pPr>
            <a:r>
              <a:rPr lang="en-US" dirty="0"/>
              <a:t>Varying </a:t>
            </a:r>
            <a:r>
              <a:rPr lang="en-US" dirty="0" err="1"/>
              <a:t>interceps</a:t>
            </a:r>
            <a:r>
              <a:rPr lang="en-US" dirty="0"/>
              <a:t> (model m13.2)</a:t>
            </a:r>
          </a:p>
          <a:p>
            <a:pPr marL="285750" indent="-285750">
              <a:buFont typeface="Arial" panose="020B0604020202020204" pitchFamily="34" charset="0"/>
              <a:buChar char="•"/>
            </a:pPr>
            <a:r>
              <a:rPr lang="en-US" dirty="0"/>
              <a:t>Varying effects (model m14.1)</a:t>
            </a:r>
          </a:p>
          <a:p>
            <a:pPr marL="285750" indent="-285750">
              <a:buFont typeface="Arial" panose="020B0604020202020204" pitchFamily="34" charset="0"/>
              <a:buChar char="•"/>
            </a:pPr>
            <a:r>
              <a:rPr lang="en-US" dirty="0"/>
              <a:t> </a:t>
            </a:r>
            <a:r>
              <a:rPr lang="fr-FR" dirty="0">
                <a:solidFill>
                  <a:srgbClr val="FFFF00"/>
                </a:solidFill>
              </a:rPr>
              <a:t>Multiple </a:t>
            </a:r>
            <a:r>
              <a:rPr lang="fr-FR" dirty="0" err="1">
                <a:solidFill>
                  <a:srgbClr val="FFFF00"/>
                </a:solidFill>
              </a:rPr>
              <a:t>random</a:t>
            </a:r>
            <a:r>
              <a:rPr lang="fr-FR" dirty="0">
                <a:solidFill>
                  <a:srgbClr val="FFFF00"/>
                </a:solidFill>
              </a:rPr>
              <a:t> </a:t>
            </a:r>
            <a:r>
              <a:rPr lang="fr-FR" dirty="0" err="1">
                <a:solidFill>
                  <a:srgbClr val="FFFF00"/>
                </a:solidFill>
              </a:rPr>
              <a:t>effects</a:t>
            </a:r>
            <a:endParaRPr lang="fr-FR" dirty="0">
              <a:solidFill>
                <a:srgbClr val="FFFF00"/>
              </a:solidFill>
            </a:endParaRPr>
          </a:p>
          <a:p>
            <a:pPr marL="285750" indent="-285750">
              <a:buFont typeface="Arial" panose="020B0604020202020204" pitchFamily="34" charset="0"/>
              <a:buChar char="•"/>
            </a:pPr>
            <a:r>
              <a:rPr lang="fr-FR" dirty="0">
                <a:solidFill>
                  <a:srgbClr val="FFFF00"/>
                </a:solidFill>
              </a:rPr>
              <a:t>Networks</a:t>
            </a:r>
            <a:endParaRPr lang="en-US" dirty="0">
              <a:solidFill>
                <a:srgbClr val="FFFF00"/>
              </a:solidFill>
            </a:endParaRPr>
          </a:p>
          <a:p>
            <a:pPr marL="285750" indent="-285750">
              <a:buFont typeface="Arial" panose="020B0604020202020204" pitchFamily="34" charset="0"/>
              <a:buChar char="•"/>
            </a:pPr>
            <a:r>
              <a:rPr lang="en-US" dirty="0">
                <a:solidFill>
                  <a:srgbClr val="FFFF00"/>
                </a:solidFill>
              </a:rPr>
              <a:t>Gaussian process</a:t>
            </a:r>
          </a:p>
        </p:txBody>
      </p:sp>
    </p:spTree>
    <p:extLst>
      <p:ext uri="{BB962C8B-B14F-4D97-AF65-F5344CB8AC3E}">
        <p14:creationId xmlns:p14="http://schemas.microsoft.com/office/powerpoint/2010/main" val="3525579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ACBC-04AD-41BA-A5F0-44E31AD084BF}"/>
              </a:ext>
            </a:extLst>
          </p:cNvPr>
          <p:cNvSpPr>
            <a:spLocks noGrp="1"/>
          </p:cNvSpPr>
          <p:nvPr>
            <p:ph type="title"/>
          </p:nvPr>
        </p:nvSpPr>
        <p:spPr>
          <a:xfrm>
            <a:off x="646111" y="452718"/>
            <a:ext cx="10983637" cy="1400530"/>
          </a:xfrm>
        </p:spPr>
        <p:txBody>
          <a:bodyPr/>
          <a:lstStyle/>
          <a:p>
            <a:r>
              <a:rPr lang="en-US" dirty="0">
                <a:solidFill>
                  <a:srgbClr val="FFFF00"/>
                </a:solidFill>
              </a:rPr>
              <a:t>Validation</a:t>
            </a:r>
            <a:r>
              <a:rPr lang="en-US" dirty="0"/>
              <a:t>: evaluating models estimations</a:t>
            </a:r>
          </a:p>
        </p:txBody>
      </p:sp>
    </p:spTree>
    <p:extLst>
      <p:ext uri="{BB962C8B-B14F-4D97-AF65-F5344CB8AC3E}">
        <p14:creationId xmlns:p14="http://schemas.microsoft.com/office/powerpoint/2010/main" val="3469066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DAF6-35E0-448A-BEE9-BE35C8E5A80C}"/>
              </a:ext>
            </a:extLst>
          </p:cNvPr>
          <p:cNvSpPr>
            <a:spLocks noGrp="1"/>
          </p:cNvSpPr>
          <p:nvPr>
            <p:ph type="title"/>
          </p:nvPr>
        </p:nvSpPr>
        <p:spPr/>
        <p:txBody>
          <a:bodyPr/>
          <a:lstStyle/>
          <a:p>
            <a:r>
              <a:rPr lang="en-US" dirty="0">
                <a:solidFill>
                  <a:srgbClr val="FFFF00"/>
                </a:solidFill>
              </a:rPr>
              <a:t>Validation</a:t>
            </a:r>
            <a:r>
              <a:rPr lang="en-US" dirty="0"/>
              <a:t>: Speed </a:t>
            </a:r>
            <a:r>
              <a:rPr lang="en-US" dirty="0" err="1"/>
              <a:t>comaparison</a:t>
            </a:r>
            <a:endParaRPr lang="en-US" dirty="0"/>
          </a:p>
        </p:txBody>
      </p:sp>
      <p:graphicFrame>
        <p:nvGraphicFramePr>
          <p:cNvPr id="4" name="Tableau 3">
            <a:extLst>
              <a:ext uri="{FF2B5EF4-FFF2-40B4-BE49-F238E27FC236}">
                <a16:creationId xmlns:a16="http://schemas.microsoft.com/office/drawing/2014/main" id="{9A83FBB6-6533-5B95-C0FF-C8158984D43D}"/>
              </a:ext>
            </a:extLst>
          </p:cNvPr>
          <p:cNvGraphicFramePr>
            <a:graphicFrameLocks noGrp="1"/>
          </p:cNvGraphicFramePr>
          <p:nvPr/>
        </p:nvGraphicFramePr>
        <p:xfrm>
          <a:off x="2032000" y="2044700"/>
          <a:ext cx="8128000" cy="2768600"/>
        </p:xfrm>
        <a:graphic>
          <a:graphicData uri="http://schemas.openxmlformats.org/drawingml/2006/table">
            <a:tbl>
              <a:tblPr>
                <a:tableStyleId>{5C22544A-7EE6-4342-B048-85BDC9FD1C3A}</a:tableStyleId>
              </a:tblPr>
              <a:tblGrid>
                <a:gridCol w="2222500">
                  <a:extLst>
                    <a:ext uri="{9D8B030D-6E8A-4147-A177-3AD203B41FA5}">
                      <a16:colId xmlns:a16="http://schemas.microsoft.com/office/drawing/2014/main" val="4054825"/>
                    </a:ext>
                  </a:extLst>
                </a:gridCol>
                <a:gridCol w="762000">
                  <a:extLst>
                    <a:ext uri="{9D8B030D-6E8A-4147-A177-3AD203B41FA5}">
                      <a16:colId xmlns:a16="http://schemas.microsoft.com/office/drawing/2014/main" val="1854403975"/>
                    </a:ext>
                  </a:extLst>
                </a:gridCol>
                <a:gridCol w="762000">
                  <a:extLst>
                    <a:ext uri="{9D8B030D-6E8A-4147-A177-3AD203B41FA5}">
                      <a16:colId xmlns:a16="http://schemas.microsoft.com/office/drawing/2014/main" val="1359960004"/>
                    </a:ext>
                  </a:extLst>
                </a:gridCol>
                <a:gridCol w="1803400">
                  <a:extLst>
                    <a:ext uri="{9D8B030D-6E8A-4147-A177-3AD203B41FA5}">
                      <a16:colId xmlns:a16="http://schemas.microsoft.com/office/drawing/2014/main" val="224352748"/>
                    </a:ext>
                  </a:extLst>
                </a:gridCol>
                <a:gridCol w="2578100">
                  <a:extLst>
                    <a:ext uri="{9D8B030D-6E8A-4147-A177-3AD203B41FA5}">
                      <a16:colId xmlns:a16="http://schemas.microsoft.com/office/drawing/2014/main" val="3313923150"/>
                    </a:ext>
                  </a:extLst>
                </a:gridCol>
              </a:tblGrid>
              <a:tr h="292100">
                <a:tc>
                  <a:txBody>
                    <a:bodyPr/>
                    <a:lstStyle/>
                    <a:p>
                      <a:pPr algn="l" fontAlgn="b"/>
                      <a:r>
                        <a:rPr lang="fr-FR" sz="1800" u="none" strike="noStrike">
                          <a:effectLst/>
                          <a:highlight>
                            <a:srgbClr val="F1F7E8"/>
                          </a:highlight>
                        </a:rPr>
                        <a:t> </a:t>
                      </a:r>
                      <a:endParaRPr lang="fr-FR" sz="1800" b="0" i="0" u="none" strike="noStrike">
                        <a:solidFill>
                          <a:srgbClr val="000000"/>
                        </a:solidFill>
                        <a:effectLst/>
                        <a:highlight>
                          <a:srgbClr val="F1F7E8"/>
                        </a:highlight>
                        <a:latin typeface="Arial" panose="020B0604020202020204" pitchFamily="34" charset="0"/>
                      </a:endParaRPr>
                    </a:p>
                  </a:txBody>
                  <a:tcPr marL="6350" marR="6350" marT="6350" marB="0" anchor="b"/>
                </a:tc>
                <a:tc>
                  <a:txBody>
                    <a:bodyPr/>
                    <a:lstStyle/>
                    <a:p>
                      <a:pPr algn="ctr" rtl="0" fontAlgn="b"/>
                      <a:r>
                        <a:rPr lang="fr-FR" sz="1100" u="none" strike="noStrike">
                          <a:effectLst/>
                          <a:highlight>
                            <a:srgbClr val="F1F7E8"/>
                          </a:highlight>
                        </a:rPr>
                        <a:t>BI v1</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BI v2 (JAX)</a:t>
                      </a:r>
                      <a:endParaRPr lang="fr-FR" sz="1100" b="0" i="0" u="none" strike="noStrike">
                        <a:solidFill>
                          <a:srgbClr val="000000"/>
                        </a:solidFill>
                        <a:effectLst/>
                        <a:highlight>
                          <a:srgbClr val="F1F7E8"/>
                        </a:highlight>
                        <a:latin typeface="Calibri" panose="020F0502020204030204" pitchFamily="34" charset="0"/>
                      </a:endParaRPr>
                    </a:p>
                  </a:txBody>
                  <a:tcPr marL="6350" marR="6350" marT="6350" marB="0" anchor="b"/>
                </a:tc>
                <a:tc>
                  <a:txBody>
                    <a:bodyPr/>
                    <a:lstStyle/>
                    <a:p>
                      <a:pPr algn="ctr" rtl="0" fontAlgn="b"/>
                      <a:r>
                        <a:rPr lang="fr-FR" sz="1100" u="none" strike="noStrike">
                          <a:effectLst/>
                          <a:highlight>
                            <a:srgbClr val="F1F7E8"/>
                          </a:highlight>
                        </a:rPr>
                        <a:t>STAN (with compilation)</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STAN (without compilation)</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356854977"/>
                  </a:ext>
                </a:extLst>
              </a:tr>
              <a:tr h="190500">
                <a:tc>
                  <a:txBody>
                    <a:bodyPr/>
                    <a:lstStyle/>
                    <a:p>
                      <a:pPr algn="ctr" rtl="0" fontAlgn="b"/>
                      <a:r>
                        <a:rPr lang="fr-FR" sz="1100" u="none" strike="noStrike">
                          <a:effectLst/>
                          <a:highlight>
                            <a:srgbClr val="F1F7E8"/>
                          </a:highlight>
                        </a:rPr>
                        <a:t>Continuous variable</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5.85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2,2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2690481103"/>
                  </a:ext>
                </a:extLst>
              </a:tr>
              <a:tr h="190500">
                <a:tc>
                  <a:txBody>
                    <a:bodyPr/>
                    <a:lstStyle/>
                    <a:p>
                      <a:pPr algn="ctr" rtl="0" fontAlgn="b"/>
                      <a:r>
                        <a:rPr lang="fr-FR" sz="1100" u="none" strike="noStrike">
                          <a:effectLst/>
                          <a:highlight>
                            <a:srgbClr val="F1F7E8"/>
                          </a:highlight>
                        </a:rPr>
                        <a:t>Categorical variable</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4.55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1,52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12,14</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0,34</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2978006189"/>
                  </a:ext>
                </a:extLst>
              </a:tr>
              <a:tr h="190500">
                <a:tc>
                  <a:txBody>
                    <a:bodyPr/>
                    <a:lstStyle/>
                    <a:p>
                      <a:pPr algn="ctr" rtl="0" fontAlgn="b"/>
                      <a:r>
                        <a:rPr lang="fr-FR" sz="1100" u="none" strike="noStrike">
                          <a:effectLst/>
                          <a:highlight>
                            <a:srgbClr val="F1F7E8"/>
                          </a:highlight>
                        </a:rPr>
                        <a:t>Continuous interactions terms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7.87</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1,59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12,12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0,42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3189331331"/>
                  </a:ext>
                </a:extLst>
              </a:tr>
              <a:tr h="190500">
                <a:tc>
                  <a:txBody>
                    <a:bodyPr/>
                    <a:lstStyle/>
                    <a:p>
                      <a:pPr algn="ctr" rtl="0" fontAlgn="b"/>
                      <a:r>
                        <a:rPr lang="fr-FR" sz="1100" u="none" strike="noStrike">
                          <a:effectLst/>
                          <a:highlight>
                            <a:srgbClr val="F1F7E8"/>
                          </a:highlight>
                        </a:rPr>
                        <a:t>Binomial</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3.35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1,43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10,69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0,49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2852888260"/>
                  </a:ext>
                </a:extLst>
              </a:tr>
              <a:tr h="190500">
                <a:tc>
                  <a:txBody>
                    <a:bodyPr/>
                    <a:lstStyle/>
                    <a:p>
                      <a:pPr algn="ctr" rtl="0" fontAlgn="b"/>
                      <a:r>
                        <a:rPr lang="fr-FR" sz="1100" u="none" strike="noStrike">
                          <a:effectLst/>
                          <a:highlight>
                            <a:srgbClr val="F1F7E8"/>
                          </a:highlight>
                        </a:rPr>
                        <a:t>Binomial with indices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5.22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5,11</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16,53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4,73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2464683493"/>
                  </a:ext>
                </a:extLst>
              </a:tr>
              <a:tr h="190500">
                <a:tc>
                  <a:txBody>
                    <a:bodyPr/>
                    <a:lstStyle/>
                    <a:p>
                      <a:pPr algn="ctr" rtl="0" fontAlgn="b"/>
                      <a:r>
                        <a:rPr lang="fr-FR" sz="1100" u="none" strike="noStrike">
                          <a:effectLst/>
                          <a:highlight>
                            <a:srgbClr val="F1F7E8"/>
                          </a:highlight>
                        </a:rPr>
                        <a:t>Poisson</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11.75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4,69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14,24</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0,8</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3508264462"/>
                  </a:ext>
                </a:extLst>
              </a:tr>
              <a:tr h="190500">
                <a:tc>
                  <a:txBody>
                    <a:bodyPr/>
                    <a:lstStyle/>
                    <a:p>
                      <a:pPr algn="ctr" rtl="0" fontAlgn="b"/>
                      <a:r>
                        <a:rPr lang="fr-FR" sz="1100" u="none" strike="noStrike">
                          <a:effectLst/>
                          <a:highlight>
                            <a:srgbClr val="F1F7E8"/>
                          </a:highlight>
                        </a:rPr>
                        <a:t>Negative binomial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4.78</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4,65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12,07</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1,07</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2075139276"/>
                  </a:ext>
                </a:extLst>
              </a:tr>
              <a:tr h="190500">
                <a:tc>
                  <a:txBody>
                    <a:bodyPr/>
                    <a:lstStyle/>
                    <a:p>
                      <a:pPr algn="ctr" rtl="0" fontAlgn="b"/>
                      <a:r>
                        <a:rPr lang="fr-FR" sz="1100" u="none" strike="noStrike">
                          <a:effectLst/>
                          <a:highlight>
                            <a:srgbClr val="F1F7E8"/>
                          </a:highlight>
                        </a:rPr>
                        <a:t>Multinomial</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5.26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12,79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0,59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3050254498"/>
                  </a:ext>
                </a:extLst>
              </a:tr>
              <a:tr h="190500">
                <a:tc>
                  <a:txBody>
                    <a:bodyPr/>
                    <a:lstStyle/>
                    <a:p>
                      <a:pPr algn="ctr" rtl="0" fontAlgn="b"/>
                      <a:r>
                        <a:rPr lang="fr-FR" sz="1100" u="none" strike="noStrike">
                          <a:effectLst/>
                          <a:highlight>
                            <a:srgbClr val="F1F7E8"/>
                          </a:highlight>
                        </a:rPr>
                        <a:t>Beta binomial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4.26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5,61</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12,89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0,49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541914121"/>
                  </a:ext>
                </a:extLst>
              </a:tr>
              <a:tr h="190500">
                <a:tc>
                  <a:txBody>
                    <a:bodyPr/>
                    <a:lstStyle/>
                    <a:p>
                      <a:pPr algn="ctr" rtl="0" fontAlgn="b"/>
                      <a:r>
                        <a:rPr lang="fr-FR" sz="1100" u="none" strike="noStrike" dirty="0" err="1">
                          <a:effectLst/>
                          <a:highlight>
                            <a:srgbClr val="F1F7E8"/>
                          </a:highlight>
                        </a:rPr>
                        <a:t>Negative</a:t>
                      </a:r>
                      <a:r>
                        <a:rPr lang="fr-FR" sz="1100" u="none" strike="noStrike" dirty="0">
                          <a:effectLst/>
                          <a:highlight>
                            <a:srgbClr val="F1F7E8"/>
                          </a:highlight>
                        </a:rPr>
                        <a:t>-binomial </a:t>
                      </a:r>
                      <a:endParaRPr lang="fr-FR" sz="1100" b="0" i="0" u="none" strike="noStrike" dirty="0">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dirty="0">
                          <a:effectLst/>
                          <a:highlight>
                            <a:srgbClr val="F1F7E8"/>
                          </a:highlight>
                        </a:rPr>
                        <a:t> </a:t>
                      </a:r>
                      <a:endParaRPr lang="fr-FR" sz="1100" b="0" i="0" u="none" strike="noStrike" dirty="0">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dirty="0">
                          <a:effectLst/>
                          <a:highlight>
                            <a:srgbClr val="F1F7E8"/>
                          </a:highlight>
                        </a:rPr>
                        <a:t> </a:t>
                      </a:r>
                      <a:endParaRPr lang="fr-FR" sz="1100" b="0" i="0" u="none" strike="noStrike" dirty="0">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495539896"/>
                  </a:ext>
                </a:extLst>
              </a:tr>
              <a:tr h="190500">
                <a:tc>
                  <a:txBody>
                    <a:bodyPr/>
                    <a:lstStyle/>
                    <a:p>
                      <a:pPr algn="ctr" rtl="0" fontAlgn="b"/>
                      <a:r>
                        <a:rPr lang="fr-FR" sz="1100" u="none" strike="noStrike">
                          <a:effectLst/>
                          <a:highlight>
                            <a:srgbClr val="F1F7E8"/>
                          </a:highlight>
                        </a:rPr>
                        <a:t>Zero inflated outcomes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dirty="0">
                          <a:effectLst/>
                          <a:highlight>
                            <a:srgbClr val="F1F7E8"/>
                          </a:highlight>
                        </a:rPr>
                        <a:t>5.2</a:t>
                      </a:r>
                      <a:endParaRPr lang="fr-FR" sz="1100" b="0" i="0" u="none" strike="noStrike" dirty="0">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dirty="0">
                          <a:effectLst/>
                          <a:highlight>
                            <a:srgbClr val="F1F7E8"/>
                          </a:highlight>
                        </a:rPr>
                        <a:t>4,9</a:t>
                      </a:r>
                      <a:endParaRPr lang="fr-FR" sz="1100" b="0" i="0" u="none" strike="noStrike" dirty="0">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dirty="0">
                          <a:effectLst/>
                          <a:highlight>
                            <a:srgbClr val="F1F7E8"/>
                          </a:highlight>
                        </a:rPr>
                        <a:t>11,52</a:t>
                      </a:r>
                      <a:endParaRPr lang="fr-FR" sz="1100" b="0" i="0" u="none" strike="noStrike" dirty="0">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dirty="0">
                          <a:effectLst/>
                          <a:highlight>
                            <a:srgbClr val="F1F7E8"/>
                          </a:highlight>
                        </a:rPr>
                        <a:t>1,32</a:t>
                      </a:r>
                      <a:endParaRPr lang="fr-FR" sz="1100" b="0" i="0" u="none" strike="noStrike" dirty="0">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632335651"/>
                  </a:ext>
                </a:extLst>
              </a:tr>
              <a:tr h="190500">
                <a:tc>
                  <a:txBody>
                    <a:bodyPr/>
                    <a:lstStyle/>
                    <a:p>
                      <a:pPr algn="ctr" rtl="0" fontAlgn="b"/>
                      <a:r>
                        <a:rPr lang="fr-FR" sz="1100" u="none" strike="noStrike">
                          <a:effectLst/>
                          <a:highlight>
                            <a:srgbClr val="F1F7E8"/>
                          </a:highlight>
                        </a:rPr>
                        <a:t>Varying interceps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4.96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4,88</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14.19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3099411877"/>
                  </a:ext>
                </a:extLst>
              </a:tr>
              <a:tr h="190500">
                <a:tc>
                  <a:txBody>
                    <a:bodyPr/>
                    <a:lstStyle/>
                    <a:p>
                      <a:pPr algn="ctr" rtl="0" fontAlgn="b"/>
                      <a:r>
                        <a:rPr lang="fr-FR" sz="1100" u="none" strike="noStrike">
                          <a:effectLst/>
                          <a:highlight>
                            <a:srgbClr val="F1F7E8"/>
                          </a:highlight>
                        </a:rPr>
                        <a:t>Varying effects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13.63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8,2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30.23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dirty="0">
                          <a:effectLst/>
                          <a:highlight>
                            <a:srgbClr val="F1F7E8"/>
                          </a:highlight>
                        </a:rPr>
                        <a:t> </a:t>
                      </a:r>
                      <a:endParaRPr lang="fr-FR" sz="1100" b="0" i="0" u="none" strike="noStrike" dirty="0">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282467116"/>
                  </a:ext>
                </a:extLst>
              </a:tr>
            </a:tbl>
          </a:graphicData>
        </a:graphic>
      </p:graphicFrame>
    </p:spTree>
    <p:extLst>
      <p:ext uri="{BB962C8B-B14F-4D97-AF65-F5344CB8AC3E}">
        <p14:creationId xmlns:p14="http://schemas.microsoft.com/office/powerpoint/2010/main" val="1761312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A8EA-A08D-472C-ACCE-57430D38CE6D}"/>
              </a:ext>
            </a:extLst>
          </p:cNvPr>
          <p:cNvSpPr>
            <a:spLocks noGrp="1"/>
          </p:cNvSpPr>
          <p:nvPr>
            <p:ph type="title"/>
          </p:nvPr>
        </p:nvSpPr>
        <p:spPr>
          <a:xfrm>
            <a:off x="646111" y="452718"/>
            <a:ext cx="9404723" cy="1400530"/>
          </a:xfrm>
        </p:spPr>
        <p:txBody>
          <a:bodyPr/>
          <a:lstStyle/>
          <a:p>
            <a:r>
              <a:rPr lang="en-US" dirty="0">
                <a:solidFill>
                  <a:srgbClr val="FFFF00"/>
                </a:solidFill>
              </a:rPr>
              <a:t>BI V3 : </a:t>
            </a:r>
            <a:r>
              <a:rPr lang="en-US" dirty="0">
                <a:solidFill>
                  <a:schemeClr val="tx1"/>
                </a:solidFill>
              </a:rPr>
              <a:t>Why</a:t>
            </a:r>
          </a:p>
        </p:txBody>
      </p:sp>
      <p:pic>
        <p:nvPicPr>
          <p:cNvPr id="3" name="Picture 2">
            <a:extLst>
              <a:ext uri="{FF2B5EF4-FFF2-40B4-BE49-F238E27FC236}">
                <a16:creationId xmlns:a16="http://schemas.microsoft.com/office/drawing/2014/main" id="{BBABC612-5E70-45C8-8897-489F4E893342}"/>
              </a:ext>
            </a:extLst>
          </p:cNvPr>
          <p:cNvPicPr>
            <a:picLocks noChangeAspect="1"/>
          </p:cNvPicPr>
          <p:nvPr/>
        </p:nvPicPr>
        <p:blipFill>
          <a:blip r:embed="rId3"/>
          <a:stretch>
            <a:fillRect/>
          </a:stretch>
        </p:blipFill>
        <p:spPr>
          <a:xfrm>
            <a:off x="646111" y="1329300"/>
            <a:ext cx="7011989" cy="1669522"/>
          </a:xfrm>
          <a:prstGeom prst="rect">
            <a:avLst/>
          </a:prstGeom>
        </p:spPr>
      </p:pic>
      <p:pic>
        <p:nvPicPr>
          <p:cNvPr id="6" name="Picture 5">
            <a:extLst>
              <a:ext uri="{FF2B5EF4-FFF2-40B4-BE49-F238E27FC236}">
                <a16:creationId xmlns:a16="http://schemas.microsoft.com/office/drawing/2014/main" id="{D408ECF2-82F5-4CC5-9BF0-AC1C3DFECB92}"/>
              </a:ext>
            </a:extLst>
          </p:cNvPr>
          <p:cNvPicPr>
            <a:picLocks noChangeAspect="1"/>
          </p:cNvPicPr>
          <p:nvPr/>
        </p:nvPicPr>
        <p:blipFill>
          <a:blip r:embed="rId4"/>
          <a:stretch>
            <a:fillRect/>
          </a:stretch>
        </p:blipFill>
        <p:spPr>
          <a:xfrm>
            <a:off x="646111" y="3163968"/>
            <a:ext cx="11215396" cy="1918652"/>
          </a:xfrm>
          <a:prstGeom prst="rect">
            <a:avLst/>
          </a:prstGeom>
        </p:spPr>
      </p:pic>
      <p:sp>
        <p:nvSpPr>
          <p:cNvPr id="9" name="Rectangle 8">
            <a:extLst>
              <a:ext uri="{FF2B5EF4-FFF2-40B4-BE49-F238E27FC236}">
                <a16:creationId xmlns:a16="http://schemas.microsoft.com/office/drawing/2014/main" id="{26C33AED-F49B-400B-BE9F-A6184CFDC316}"/>
              </a:ext>
            </a:extLst>
          </p:cNvPr>
          <p:cNvSpPr/>
          <p:nvPr/>
        </p:nvSpPr>
        <p:spPr>
          <a:xfrm>
            <a:off x="3671275" y="3542634"/>
            <a:ext cx="174172" cy="3072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27A14C-42D5-414B-87C4-3FAE838D8D1B}"/>
              </a:ext>
            </a:extLst>
          </p:cNvPr>
          <p:cNvSpPr/>
          <p:nvPr/>
        </p:nvSpPr>
        <p:spPr>
          <a:xfrm>
            <a:off x="4086190" y="3538428"/>
            <a:ext cx="174172" cy="3072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2B83216-E630-44E6-AFC3-782D87C35BD8}"/>
              </a:ext>
            </a:extLst>
          </p:cNvPr>
          <p:cNvSpPr/>
          <p:nvPr/>
        </p:nvSpPr>
        <p:spPr>
          <a:xfrm>
            <a:off x="4501105" y="3563921"/>
            <a:ext cx="274094" cy="3072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06D609E-9D49-4366-BC73-FB6870119804}"/>
              </a:ext>
            </a:extLst>
          </p:cNvPr>
          <p:cNvGrpSpPr/>
          <p:nvPr/>
        </p:nvGrpSpPr>
        <p:grpSpPr>
          <a:xfrm>
            <a:off x="646111" y="5247766"/>
            <a:ext cx="10416775" cy="1610234"/>
            <a:chOff x="1395703" y="5247766"/>
            <a:chExt cx="10416775" cy="1610234"/>
          </a:xfrm>
        </p:grpSpPr>
        <p:pic>
          <p:nvPicPr>
            <p:cNvPr id="23" name="Picture 22">
              <a:extLst>
                <a:ext uri="{FF2B5EF4-FFF2-40B4-BE49-F238E27FC236}">
                  <a16:creationId xmlns:a16="http://schemas.microsoft.com/office/drawing/2014/main" id="{BA329BB9-9B08-4191-A8ED-87FC9C981718}"/>
                </a:ext>
              </a:extLst>
            </p:cNvPr>
            <p:cNvPicPr>
              <a:picLocks noChangeAspect="1"/>
            </p:cNvPicPr>
            <p:nvPr/>
          </p:nvPicPr>
          <p:blipFill rotWithShape="1">
            <a:blip r:embed="rId4"/>
            <a:srcRect l="16191" t="16075"/>
            <a:stretch/>
          </p:blipFill>
          <p:spPr>
            <a:xfrm>
              <a:off x="2412999" y="5247766"/>
              <a:ext cx="9399479" cy="1610234"/>
            </a:xfrm>
            <a:prstGeom prst="rect">
              <a:avLst/>
            </a:prstGeom>
          </p:spPr>
        </p:pic>
        <p:pic>
          <p:nvPicPr>
            <p:cNvPr id="24" name="Picture 23">
              <a:extLst>
                <a:ext uri="{FF2B5EF4-FFF2-40B4-BE49-F238E27FC236}">
                  <a16:creationId xmlns:a16="http://schemas.microsoft.com/office/drawing/2014/main" id="{D5EB964E-258A-4FD6-BB19-3EBFC647E6A5}"/>
                </a:ext>
              </a:extLst>
            </p:cNvPr>
            <p:cNvPicPr>
              <a:picLocks noChangeAspect="1"/>
            </p:cNvPicPr>
            <p:nvPr/>
          </p:nvPicPr>
          <p:blipFill rotWithShape="1">
            <a:blip r:embed="rId4"/>
            <a:srcRect t="16075" r="90137"/>
            <a:stretch/>
          </p:blipFill>
          <p:spPr>
            <a:xfrm>
              <a:off x="1395703" y="5247766"/>
              <a:ext cx="1106196" cy="1610234"/>
            </a:xfrm>
            <a:prstGeom prst="rect">
              <a:avLst/>
            </a:prstGeom>
          </p:spPr>
        </p:pic>
      </p:grpSp>
      <p:sp>
        <p:nvSpPr>
          <p:cNvPr id="11" name="Rectangle 10">
            <a:extLst>
              <a:ext uri="{FF2B5EF4-FFF2-40B4-BE49-F238E27FC236}">
                <a16:creationId xmlns:a16="http://schemas.microsoft.com/office/drawing/2014/main" id="{C737C254-F873-40DD-9183-7EFFC1D0F1D3}"/>
              </a:ext>
            </a:extLst>
          </p:cNvPr>
          <p:cNvSpPr/>
          <p:nvPr/>
        </p:nvSpPr>
        <p:spPr>
          <a:xfrm>
            <a:off x="3648441" y="484672"/>
            <a:ext cx="503664" cy="738664"/>
          </a:xfrm>
          <a:prstGeom prst="rect">
            <a:avLst/>
          </a:prstGeom>
        </p:spPr>
        <p:txBody>
          <a:bodyPr wrap="none">
            <a:spAutoFit/>
          </a:bodyPr>
          <a:lstStyle/>
          <a:p>
            <a:r>
              <a:rPr lang="en-US" sz="4200" dirty="0">
                <a:latin typeface="+mj-lt"/>
                <a:ea typeface="+mj-ea"/>
                <a:cs typeface="+mj-cs"/>
              </a:rPr>
              <a:t>?</a:t>
            </a:r>
          </a:p>
        </p:txBody>
      </p:sp>
    </p:spTree>
    <p:extLst>
      <p:ext uri="{BB962C8B-B14F-4D97-AF65-F5344CB8AC3E}">
        <p14:creationId xmlns:p14="http://schemas.microsoft.com/office/powerpoint/2010/main" val="238502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2"/>
                                        </p:tgtEl>
                                      </p:cBhvr>
                                    </p:animEffect>
                                    <p:set>
                                      <p:cBhvr>
                                        <p:cTn id="39" dur="1" fill="hold">
                                          <p:stCondLst>
                                            <p:cond delay="499"/>
                                          </p:stCondLst>
                                        </p:cTn>
                                        <p:tgtEl>
                                          <p:spTgt spid="2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1" grpId="0" animBg="1"/>
      <p:bldP spid="21" grpId="1" animBg="1"/>
      <p:bldP spid="22" grpId="0" animBg="1"/>
      <p:bldP spid="2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ACBC-04AD-41BA-A5F0-44E31AD084BF}"/>
              </a:ext>
            </a:extLst>
          </p:cNvPr>
          <p:cNvSpPr>
            <a:spLocks noGrp="1"/>
          </p:cNvSpPr>
          <p:nvPr>
            <p:ph type="title"/>
          </p:nvPr>
        </p:nvSpPr>
        <p:spPr/>
        <p:txBody>
          <a:bodyPr/>
          <a:lstStyle/>
          <a:p>
            <a:r>
              <a:rPr lang="en-US" dirty="0">
                <a:solidFill>
                  <a:srgbClr val="FFFF00"/>
                </a:solidFill>
              </a:rPr>
              <a:t>Validation</a:t>
            </a:r>
            <a:r>
              <a:rPr lang="en-US" dirty="0"/>
              <a:t> : testing different models</a:t>
            </a:r>
          </a:p>
        </p:txBody>
      </p:sp>
      <p:sp>
        <p:nvSpPr>
          <p:cNvPr id="7" name="Rectangle 6">
            <a:extLst>
              <a:ext uri="{FF2B5EF4-FFF2-40B4-BE49-F238E27FC236}">
                <a16:creationId xmlns:a16="http://schemas.microsoft.com/office/drawing/2014/main" id="{2A0302B6-A4E4-405A-B392-C150978E4EBD}"/>
              </a:ext>
            </a:extLst>
          </p:cNvPr>
          <p:cNvSpPr/>
          <p:nvPr/>
        </p:nvSpPr>
        <p:spPr>
          <a:xfrm>
            <a:off x="3048000" y="1754560"/>
            <a:ext cx="6096000" cy="4801314"/>
          </a:xfrm>
          <a:prstGeom prst="rect">
            <a:avLst/>
          </a:prstGeom>
        </p:spPr>
        <p:txBody>
          <a:bodyPr>
            <a:spAutoFit/>
          </a:bodyPr>
          <a:lstStyle/>
          <a:p>
            <a:pPr marL="285750" indent="-285750">
              <a:buFont typeface="Arial" panose="020B0604020202020204" pitchFamily="34" charset="0"/>
              <a:buChar char="•"/>
            </a:pPr>
            <a:r>
              <a:rPr lang="en-US" dirty="0"/>
              <a:t>Continuous variable: Model (model 4.3)</a:t>
            </a:r>
          </a:p>
          <a:p>
            <a:pPr marL="285750" indent="-285750">
              <a:buFont typeface="Arial" panose="020B0604020202020204" pitchFamily="34" charset="0"/>
              <a:buChar char="•"/>
            </a:pPr>
            <a:r>
              <a:rPr lang="en-US" dirty="0"/>
              <a:t>Categorical variable: Model (model 5.9)</a:t>
            </a:r>
          </a:p>
          <a:p>
            <a:pPr marL="285750" indent="-285750">
              <a:buFont typeface="Arial" panose="020B0604020202020204" pitchFamily="34" charset="0"/>
              <a:buChar char="•"/>
            </a:pPr>
            <a:r>
              <a:rPr lang="en-US" dirty="0"/>
              <a:t>Continuous interactions terms (model 8.3)</a:t>
            </a:r>
          </a:p>
          <a:p>
            <a:pPr marL="285750" indent="-285750">
              <a:buFont typeface="Arial" panose="020B0604020202020204" pitchFamily="34" charset="0"/>
              <a:buChar char="•"/>
            </a:pPr>
            <a:r>
              <a:rPr lang="en-US" dirty="0"/>
              <a:t>Binomial (model 11.1)</a:t>
            </a:r>
          </a:p>
          <a:p>
            <a:pPr marL="285750" indent="-285750">
              <a:buFont typeface="Arial" panose="020B0604020202020204" pitchFamily="34" charset="0"/>
              <a:buChar char="•"/>
            </a:pPr>
            <a:r>
              <a:rPr lang="en-US" dirty="0"/>
              <a:t>Binomial with indices (model 11.4)</a:t>
            </a:r>
          </a:p>
          <a:p>
            <a:pPr marL="285750" indent="-285750">
              <a:buFont typeface="Arial" panose="020B0604020202020204" pitchFamily="34" charset="0"/>
              <a:buChar char="•"/>
            </a:pPr>
            <a:r>
              <a:rPr lang="en-US" dirty="0"/>
              <a:t>Poisson (model 11.10)</a:t>
            </a:r>
          </a:p>
          <a:p>
            <a:pPr marL="285750" indent="-285750">
              <a:buFont typeface="Arial" panose="020B0604020202020204" pitchFamily="34" charset="0"/>
              <a:buChar char="•"/>
            </a:pPr>
            <a:r>
              <a:rPr lang="en-US" dirty="0"/>
              <a:t>Negative binomial (model 11.12) </a:t>
            </a:r>
          </a:p>
          <a:p>
            <a:pPr marL="285750" indent="-285750">
              <a:buFont typeface="Arial" panose="020B0604020202020204" pitchFamily="34" charset="0"/>
              <a:buChar char="•"/>
            </a:pPr>
            <a:r>
              <a:rPr lang="en-US" dirty="0"/>
              <a:t>Multinomial (m11.13, m11.14) </a:t>
            </a:r>
          </a:p>
          <a:p>
            <a:pPr marL="285750" indent="-285750">
              <a:buFont typeface="Arial" panose="020B0604020202020204" pitchFamily="34" charset="0"/>
              <a:buChar char="•"/>
            </a:pPr>
            <a:r>
              <a:rPr lang="en-US" dirty="0"/>
              <a:t>Beta binomial (model m12.1)</a:t>
            </a:r>
          </a:p>
          <a:p>
            <a:pPr marL="285750" indent="-285750">
              <a:buFont typeface="Arial" panose="020B0604020202020204" pitchFamily="34" charset="0"/>
              <a:buChar char="•"/>
            </a:pPr>
            <a:r>
              <a:rPr lang="en-US" dirty="0"/>
              <a:t>Zero inflated outcomes (model m12.13, m12.14)</a:t>
            </a:r>
          </a:p>
          <a:p>
            <a:pPr marL="285750" indent="-285750">
              <a:buFont typeface="Arial" panose="020B0604020202020204" pitchFamily="34" charset="0"/>
              <a:buChar char="•"/>
            </a:pPr>
            <a:r>
              <a:rPr lang="fr-FR" dirty="0" err="1">
                <a:solidFill>
                  <a:srgbClr val="FFFF00"/>
                </a:solidFill>
              </a:rPr>
              <a:t>Ordered</a:t>
            </a:r>
            <a:r>
              <a:rPr lang="fr-FR" dirty="0">
                <a:solidFill>
                  <a:srgbClr val="FFFF00"/>
                </a:solidFill>
              </a:rPr>
              <a:t> </a:t>
            </a:r>
            <a:r>
              <a:rPr lang="fr-FR" dirty="0" err="1">
                <a:solidFill>
                  <a:srgbClr val="FFFF00"/>
                </a:solidFill>
              </a:rPr>
              <a:t>categorical</a:t>
            </a:r>
            <a:r>
              <a:rPr lang="fr-FR" dirty="0">
                <a:solidFill>
                  <a:srgbClr val="FFFF00"/>
                </a:solidFill>
              </a:rPr>
              <a:t> </a:t>
            </a:r>
            <a:r>
              <a:rPr lang="fr-FR" dirty="0" err="1">
                <a:solidFill>
                  <a:srgbClr val="FFFF00"/>
                </a:solidFill>
              </a:rPr>
              <a:t>outcomes</a:t>
            </a:r>
            <a:endParaRPr lang="fr-FR" dirty="0">
              <a:solidFill>
                <a:srgbClr val="FFFF00"/>
              </a:solidFill>
            </a:endParaRPr>
          </a:p>
          <a:p>
            <a:pPr marL="285750" indent="-285750">
              <a:buFont typeface="Arial" panose="020B0604020202020204" pitchFamily="34" charset="0"/>
              <a:buChar char="•"/>
            </a:pPr>
            <a:r>
              <a:rPr lang="fr-FR" dirty="0" err="1">
                <a:solidFill>
                  <a:srgbClr val="FFFF00"/>
                </a:solidFill>
              </a:rPr>
              <a:t>Ordered</a:t>
            </a:r>
            <a:r>
              <a:rPr lang="fr-FR" dirty="0">
                <a:solidFill>
                  <a:srgbClr val="FFFF00"/>
                </a:solidFill>
              </a:rPr>
              <a:t> </a:t>
            </a:r>
            <a:r>
              <a:rPr lang="fr-FR" dirty="0" err="1">
                <a:solidFill>
                  <a:srgbClr val="FFFF00"/>
                </a:solidFill>
              </a:rPr>
              <a:t>categorical</a:t>
            </a:r>
            <a:r>
              <a:rPr lang="fr-FR" dirty="0">
                <a:solidFill>
                  <a:srgbClr val="FFFF00"/>
                </a:solidFill>
              </a:rPr>
              <a:t> </a:t>
            </a:r>
            <a:r>
              <a:rPr lang="fr-FR" dirty="0" err="1">
                <a:solidFill>
                  <a:srgbClr val="FFFF00"/>
                </a:solidFill>
              </a:rPr>
              <a:t>predictors</a:t>
            </a:r>
            <a:endParaRPr lang="en-US" dirty="0">
              <a:solidFill>
                <a:srgbClr val="FFFF00"/>
              </a:solidFill>
            </a:endParaRPr>
          </a:p>
          <a:p>
            <a:pPr marL="285750" indent="-285750">
              <a:buFont typeface="Arial" panose="020B0604020202020204" pitchFamily="34" charset="0"/>
              <a:buChar char="•"/>
            </a:pPr>
            <a:r>
              <a:rPr lang="en-US" dirty="0"/>
              <a:t>Varying </a:t>
            </a:r>
            <a:r>
              <a:rPr lang="en-US" dirty="0" err="1"/>
              <a:t>interceps</a:t>
            </a:r>
            <a:r>
              <a:rPr lang="en-US" dirty="0"/>
              <a:t> (model m13.2)</a:t>
            </a:r>
          </a:p>
          <a:p>
            <a:pPr marL="285750" indent="-285750">
              <a:buFont typeface="Arial" panose="020B0604020202020204" pitchFamily="34" charset="0"/>
              <a:buChar char="•"/>
            </a:pPr>
            <a:r>
              <a:rPr lang="en-US" dirty="0"/>
              <a:t>Varying effects (model m14.1)</a:t>
            </a:r>
          </a:p>
          <a:p>
            <a:pPr marL="285750" indent="-285750">
              <a:buFont typeface="Arial" panose="020B0604020202020204" pitchFamily="34" charset="0"/>
              <a:buChar char="•"/>
            </a:pPr>
            <a:r>
              <a:rPr lang="en-US" dirty="0"/>
              <a:t> </a:t>
            </a:r>
            <a:r>
              <a:rPr lang="fr-FR" dirty="0">
                <a:solidFill>
                  <a:srgbClr val="FFFF00"/>
                </a:solidFill>
              </a:rPr>
              <a:t>Multiple </a:t>
            </a:r>
            <a:r>
              <a:rPr lang="fr-FR" dirty="0" err="1">
                <a:solidFill>
                  <a:srgbClr val="FFFF00"/>
                </a:solidFill>
              </a:rPr>
              <a:t>random</a:t>
            </a:r>
            <a:r>
              <a:rPr lang="fr-FR" dirty="0">
                <a:solidFill>
                  <a:srgbClr val="FFFF00"/>
                </a:solidFill>
              </a:rPr>
              <a:t> </a:t>
            </a:r>
            <a:r>
              <a:rPr lang="fr-FR" dirty="0" err="1">
                <a:solidFill>
                  <a:srgbClr val="FFFF00"/>
                </a:solidFill>
              </a:rPr>
              <a:t>effects</a:t>
            </a:r>
            <a:endParaRPr lang="fr-FR" dirty="0">
              <a:solidFill>
                <a:srgbClr val="FFFF00"/>
              </a:solidFill>
            </a:endParaRPr>
          </a:p>
          <a:p>
            <a:pPr marL="285750" indent="-285750">
              <a:buFont typeface="Arial" panose="020B0604020202020204" pitchFamily="34" charset="0"/>
              <a:buChar char="•"/>
            </a:pPr>
            <a:r>
              <a:rPr lang="fr-FR" dirty="0">
                <a:solidFill>
                  <a:srgbClr val="FFFF00"/>
                </a:solidFill>
              </a:rPr>
              <a:t>Networks</a:t>
            </a:r>
            <a:endParaRPr lang="en-US" dirty="0">
              <a:solidFill>
                <a:srgbClr val="FFFF00"/>
              </a:solidFill>
            </a:endParaRPr>
          </a:p>
          <a:p>
            <a:pPr marL="285750" indent="-285750">
              <a:buFont typeface="Arial" panose="020B0604020202020204" pitchFamily="34" charset="0"/>
              <a:buChar char="•"/>
            </a:pPr>
            <a:r>
              <a:rPr lang="en-US" dirty="0">
                <a:solidFill>
                  <a:srgbClr val="FFFF00"/>
                </a:solidFill>
              </a:rPr>
              <a:t>Gaussian process</a:t>
            </a:r>
          </a:p>
        </p:txBody>
      </p:sp>
    </p:spTree>
    <p:extLst>
      <p:ext uri="{BB962C8B-B14F-4D97-AF65-F5344CB8AC3E}">
        <p14:creationId xmlns:p14="http://schemas.microsoft.com/office/powerpoint/2010/main" val="2806880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ACBC-04AD-41BA-A5F0-44E31AD084BF}"/>
              </a:ext>
            </a:extLst>
          </p:cNvPr>
          <p:cNvSpPr>
            <a:spLocks noGrp="1"/>
          </p:cNvSpPr>
          <p:nvPr>
            <p:ph type="title"/>
          </p:nvPr>
        </p:nvSpPr>
        <p:spPr>
          <a:xfrm>
            <a:off x="646111" y="452718"/>
            <a:ext cx="10983637" cy="1400530"/>
          </a:xfrm>
        </p:spPr>
        <p:txBody>
          <a:bodyPr/>
          <a:lstStyle/>
          <a:p>
            <a:r>
              <a:rPr lang="en-US" dirty="0">
                <a:solidFill>
                  <a:srgbClr val="FFFF00"/>
                </a:solidFill>
              </a:rPr>
              <a:t>Validation</a:t>
            </a:r>
            <a:r>
              <a:rPr lang="en-US" dirty="0"/>
              <a:t>: evaluating models estimations</a:t>
            </a:r>
          </a:p>
        </p:txBody>
      </p:sp>
      <p:pic>
        <p:nvPicPr>
          <p:cNvPr id="8" name="Image 7">
            <a:extLst>
              <a:ext uri="{FF2B5EF4-FFF2-40B4-BE49-F238E27FC236}">
                <a16:creationId xmlns:a16="http://schemas.microsoft.com/office/drawing/2014/main" id="{45A604A0-F454-6AB9-4C8F-07927BB09A25}"/>
              </a:ext>
            </a:extLst>
          </p:cNvPr>
          <p:cNvPicPr>
            <a:picLocks noChangeAspect="1"/>
          </p:cNvPicPr>
          <p:nvPr/>
        </p:nvPicPr>
        <p:blipFill rotWithShape="1">
          <a:blip r:embed="rId2"/>
          <a:srcRect t="2124" b="2891"/>
          <a:stretch/>
        </p:blipFill>
        <p:spPr>
          <a:xfrm>
            <a:off x="1035780" y="1182481"/>
            <a:ext cx="10293070" cy="5499506"/>
          </a:xfrm>
          <a:prstGeom prst="rect">
            <a:avLst/>
          </a:prstGeom>
        </p:spPr>
      </p:pic>
      <p:sp>
        <p:nvSpPr>
          <p:cNvPr id="9" name="Rectangle 8">
            <a:extLst>
              <a:ext uri="{FF2B5EF4-FFF2-40B4-BE49-F238E27FC236}">
                <a16:creationId xmlns:a16="http://schemas.microsoft.com/office/drawing/2014/main" id="{9413498D-DDF1-C607-B076-37ADA31F449B}"/>
              </a:ext>
            </a:extLst>
          </p:cNvPr>
          <p:cNvSpPr/>
          <p:nvPr/>
        </p:nvSpPr>
        <p:spPr>
          <a:xfrm>
            <a:off x="2142090" y="4785574"/>
            <a:ext cx="707790" cy="1612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19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1E52-45AC-4916-9858-E48B80CB5895}"/>
              </a:ext>
            </a:extLst>
          </p:cNvPr>
          <p:cNvSpPr>
            <a:spLocks noGrp="1"/>
          </p:cNvSpPr>
          <p:nvPr>
            <p:ph type="title"/>
          </p:nvPr>
        </p:nvSpPr>
        <p:spPr/>
        <p:txBody>
          <a:bodyPr/>
          <a:lstStyle/>
          <a:p>
            <a:r>
              <a:rPr lang="en-US" dirty="0"/>
              <a:t>Learning process</a:t>
            </a:r>
          </a:p>
        </p:txBody>
      </p:sp>
      <p:sp>
        <p:nvSpPr>
          <p:cNvPr id="4" name="Arrow: Right 3">
            <a:extLst>
              <a:ext uri="{FF2B5EF4-FFF2-40B4-BE49-F238E27FC236}">
                <a16:creationId xmlns:a16="http://schemas.microsoft.com/office/drawing/2014/main" id="{44B8135E-9AAD-4934-954E-D71ED76F0822}"/>
              </a:ext>
            </a:extLst>
          </p:cNvPr>
          <p:cNvSpPr/>
          <p:nvPr/>
        </p:nvSpPr>
        <p:spPr>
          <a:xfrm>
            <a:off x="1642533" y="4038600"/>
            <a:ext cx="8906933"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2F84E0-C17F-4865-A704-CC848CF84528}"/>
              </a:ext>
            </a:extLst>
          </p:cNvPr>
          <p:cNvSpPr txBox="1"/>
          <p:nvPr/>
        </p:nvSpPr>
        <p:spPr>
          <a:xfrm>
            <a:off x="9372591" y="3429000"/>
            <a:ext cx="1811867" cy="369332"/>
          </a:xfrm>
          <a:prstGeom prst="rect">
            <a:avLst/>
          </a:prstGeom>
          <a:noFill/>
        </p:spPr>
        <p:txBody>
          <a:bodyPr wrap="square" rtlCol="0">
            <a:spAutoFit/>
          </a:bodyPr>
          <a:lstStyle/>
          <a:p>
            <a:r>
              <a:rPr lang="en-US" dirty="0"/>
              <a:t>WIP</a:t>
            </a:r>
          </a:p>
        </p:txBody>
      </p:sp>
      <p:pic>
        <p:nvPicPr>
          <p:cNvPr id="3" name="Picture 2">
            <a:extLst>
              <a:ext uri="{FF2B5EF4-FFF2-40B4-BE49-F238E27FC236}">
                <a16:creationId xmlns:a16="http://schemas.microsoft.com/office/drawing/2014/main" id="{11E637BD-F1C6-425B-817D-681342CD79F3}"/>
              </a:ext>
            </a:extLst>
          </p:cNvPr>
          <p:cNvPicPr>
            <a:picLocks noChangeAspect="1"/>
          </p:cNvPicPr>
          <p:nvPr/>
        </p:nvPicPr>
        <p:blipFill>
          <a:blip r:embed="rId2"/>
          <a:stretch>
            <a:fillRect/>
          </a:stretch>
        </p:blipFill>
        <p:spPr>
          <a:xfrm>
            <a:off x="2343135" y="4495800"/>
            <a:ext cx="2105319" cy="1486107"/>
          </a:xfrm>
          <a:prstGeom prst="rect">
            <a:avLst/>
          </a:prstGeom>
        </p:spPr>
      </p:pic>
      <p:pic>
        <p:nvPicPr>
          <p:cNvPr id="8" name="Picture 7">
            <a:extLst>
              <a:ext uri="{FF2B5EF4-FFF2-40B4-BE49-F238E27FC236}">
                <a16:creationId xmlns:a16="http://schemas.microsoft.com/office/drawing/2014/main" id="{F1673480-F64B-4931-A27E-5724B404D287}"/>
              </a:ext>
            </a:extLst>
          </p:cNvPr>
          <p:cNvPicPr>
            <a:picLocks noChangeAspect="1"/>
          </p:cNvPicPr>
          <p:nvPr/>
        </p:nvPicPr>
        <p:blipFill>
          <a:blip r:embed="rId3"/>
          <a:stretch>
            <a:fillRect/>
          </a:stretch>
        </p:blipFill>
        <p:spPr>
          <a:xfrm>
            <a:off x="5008970" y="4389751"/>
            <a:ext cx="1230962" cy="2015531"/>
          </a:xfrm>
          <a:prstGeom prst="rect">
            <a:avLst/>
          </a:prstGeom>
        </p:spPr>
      </p:pic>
      <p:pic>
        <p:nvPicPr>
          <p:cNvPr id="10" name="Picture 9">
            <a:extLst>
              <a:ext uri="{FF2B5EF4-FFF2-40B4-BE49-F238E27FC236}">
                <a16:creationId xmlns:a16="http://schemas.microsoft.com/office/drawing/2014/main" id="{CF40356A-7C0F-4A7B-933D-F17DD0F9C2C4}"/>
              </a:ext>
            </a:extLst>
          </p:cNvPr>
          <p:cNvPicPr>
            <a:picLocks noChangeAspect="1"/>
          </p:cNvPicPr>
          <p:nvPr/>
        </p:nvPicPr>
        <p:blipFill>
          <a:blip r:embed="rId4"/>
          <a:stretch>
            <a:fillRect/>
          </a:stretch>
        </p:blipFill>
        <p:spPr>
          <a:xfrm>
            <a:off x="7463886" y="4598504"/>
            <a:ext cx="3817409" cy="1123379"/>
          </a:xfrm>
          <a:prstGeom prst="rect">
            <a:avLst/>
          </a:prstGeom>
        </p:spPr>
      </p:pic>
      <p:grpSp>
        <p:nvGrpSpPr>
          <p:cNvPr id="24" name="Group 23">
            <a:extLst>
              <a:ext uri="{FF2B5EF4-FFF2-40B4-BE49-F238E27FC236}">
                <a16:creationId xmlns:a16="http://schemas.microsoft.com/office/drawing/2014/main" id="{F99692C5-B202-4BBB-9740-719906411A66}"/>
              </a:ext>
            </a:extLst>
          </p:cNvPr>
          <p:cNvGrpSpPr/>
          <p:nvPr/>
        </p:nvGrpSpPr>
        <p:grpSpPr>
          <a:xfrm>
            <a:off x="0" y="3489776"/>
            <a:ext cx="2305049" cy="668867"/>
            <a:chOff x="736599" y="3429000"/>
            <a:chExt cx="2305049" cy="668867"/>
          </a:xfrm>
        </p:grpSpPr>
        <p:sp>
          <p:nvSpPr>
            <p:cNvPr id="5" name="TextBox 4">
              <a:extLst>
                <a:ext uri="{FF2B5EF4-FFF2-40B4-BE49-F238E27FC236}">
                  <a16:creationId xmlns:a16="http://schemas.microsoft.com/office/drawing/2014/main" id="{40F06AF1-1089-4FA8-815D-0DC896E97372}"/>
                </a:ext>
              </a:extLst>
            </p:cNvPr>
            <p:cNvSpPr txBox="1"/>
            <p:nvPr/>
          </p:nvSpPr>
          <p:spPr>
            <a:xfrm>
              <a:off x="736599" y="3429000"/>
              <a:ext cx="1811867" cy="369332"/>
            </a:xfrm>
            <a:prstGeom prst="rect">
              <a:avLst/>
            </a:prstGeom>
            <a:noFill/>
          </p:spPr>
          <p:txBody>
            <a:bodyPr wrap="square" rtlCol="0">
              <a:spAutoFit/>
            </a:bodyPr>
            <a:lstStyle/>
            <a:p>
              <a:r>
                <a:rPr lang="en-US" dirty="0"/>
                <a:t>September</a:t>
              </a:r>
            </a:p>
          </p:txBody>
        </p:sp>
        <p:grpSp>
          <p:nvGrpSpPr>
            <p:cNvPr id="17" name="Group 16">
              <a:extLst>
                <a:ext uri="{FF2B5EF4-FFF2-40B4-BE49-F238E27FC236}">
                  <a16:creationId xmlns:a16="http://schemas.microsoft.com/office/drawing/2014/main" id="{112AC15F-83DA-4A27-87C6-212C7BC44EE3}"/>
                </a:ext>
              </a:extLst>
            </p:cNvPr>
            <p:cNvGrpSpPr/>
            <p:nvPr/>
          </p:nvGrpSpPr>
          <p:grpSpPr>
            <a:xfrm>
              <a:off x="2137832" y="3613666"/>
              <a:ext cx="903816" cy="484201"/>
              <a:chOff x="2137832" y="3613666"/>
              <a:chExt cx="903816" cy="484201"/>
            </a:xfrm>
          </p:grpSpPr>
          <p:cxnSp>
            <p:nvCxnSpPr>
              <p:cNvPr id="12" name="Straight Connector 11">
                <a:extLst>
                  <a:ext uri="{FF2B5EF4-FFF2-40B4-BE49-F238E27FC236}">
                    <a16:creationId xmlns:a16="http://schemas.microsoft.com/office/drawing/2014/main" id="{FA8F9E56-6A54-4B65-88FA-16A49BB2B3C7}"/>
                  </a:ext>
                </a:extLst>
              </p:cNvPr>
              <p:cNvCxnSpPr/>
              <p:nvPr/>
            </p:nvCxnSpPr>
            <p:spPr>
              <a:xfrm>
                <a:off x="2137832" y="3613666"/>
                <a:ext cx="48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026E85-20DE-40BF-B5C8-0071A09E981E}"/>
                  </a:ext>
                </a:extLst>
              </p:cNvPr>
              <p:cNvCxnSpPr>
                <a:cxnSpLocks/>
              </p:cNvCxnSpPr>
              <p:nvPr/>
            </p:nvCxnSpPr>
            <p:spPr>
              <a:xfrm>
                <a:off x="2620432" y="3613666"/>
                <a:ext cx="421216" cy="48420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FC84E472-F77C-4361-8961-98E6AD51D62D}"/>
              </a:ext>
            </a:extLst>
          </p:cNvPr>
          <p:cNvGrpSpPr/>
          <p:nvPr/>
        </p:nvGrpSpPr>
        <p:grpSpPr>
          <a:xfrm>
            <a:off x="2634491" y="3472534"/>
            <a:ext cx="2247700" cy="674933"/>
            <a:chOff x="3990107" y="3419087"/>
            <a:chExt cx="2247700" cy="674933"/>
          </a:xfrm>
        </p:grpSpPr>
        <p:sp>
          <p:nvSpPr>
            <p:cNvPr id="6" name="TextBox 5">
              <a:extLst>
                <a:ext uri="{FF2B5EF4-FFF2-40B4-BE49-F238E27FC236}">
                  <a16:creationId xmlns:a16="http://schemas.microsoft.com/office/drawing/2014/main" id="{6DA803AC-1F28-4369-A984-758F8CC0C781}"/>
                </a:ext>
              </a:extLst>
            </p:cNvPr>
            <p:cNvSpPr txBox="1"/>
            <p:nvPr/>
          </p:nvSpPr>
          <p:spPr>
            <a:xfrm>
              <a:off x="3990107" y="3419087"/>
              <a:ext cx="1811867" cy="369332"/>
            </a:xfrm>
            <a:prstGeom prst="rect">
              <a:avLst/>
            </a:prstGeom>
            <a:noFill/>
          </p:spPr>
          <p:txBody>
            <a:bodyPr wrap="square" rtlCol="0">
              <a:spAutoFit/>
            </a:bodyPr>
            <a:lstStyle/>
            <a:p>
              <a:r>
                <a:rPr lang="en-US" dirty="0"/>
                <a:t>November</a:t>
              </a:r>
            </a:p>
          </p:txBody>
        </p:sp>
        <p:grpSp>
          <p:nvGrpSpPr>
            <p:cNvPr id="18" name="Group 17">
              <a:extLst>
                <a:ext uri="{FF2B5EF4-FFF2-40B4-BE49-F238E27FC236}">
                  <a16:creationId xmlns:a16="http://schemas.microsoft.com/office/drawing/2014/main" id="{6FE891DA-D73B-47C6-9028-238943950243}"/>
                </a:ext>
              </a:extLst>
            </p:cNvPr>
            <p:cNvGrpSpPr/>
            <p:nvPr/>
          </p:nvGrpSpPr>
          <p:grpSpPr>
            <a:xfrm>
              <a:off x="5333991" y="3609819"/>
              <a:ext cx="903816" cy="484201"/>
              <a:chOff x="2252133" y="3613666"/>
              <a:chExt cx="903816" cy="484201"/>
            </a:xfrm>
          </p:grpSpPr>
          <p:cxnSp>
            <p:nvCxnSpPr>
              <p:cNvPr id="19" name="Straight Connector 18">
                <a:extLst>
                  <a:ext uri="{FF2B5EF4-FFF2-40B4-BE49-F238E27FC236}">
                    <a16:creationId xmlns:a16="http://schemas.microsoft.com/office/drawing/2014/main" id="{333AED00-268C-41A0-87D4-FC4A6F999EA4}"/>
                  </a:ext>
                </a:extLst>
              </p:cNvPr>
              <p:cNvCxnSpPr/>
              <p:nvPr/>
            </p:nvCxnSpPr>
            <p:spPr>
              <a:xfrm>
                <a:off x="2252133" y="3613666"/>
                <a:ext cx="48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CAEE971-3FC1-4067-AD76-03715CE6DE20}"/>
                  </a:ext>
                </a:extLst>
              </p:cNvPr>
              <p:cNvCxnSpPr>
                <a:cxnSpLocks/>
              </p:cNvCxnSpPr>
              <p:nvPr/>
            </p:nvCxnSpPr>
            <p:spPr>
              <a:xfrm>
                <a:off x="2734733" y="3613666"/>
                <a:ext cx="421216" cy="48420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34161F7C-28D4-4205-88B8-81C4740DE845}"/>
              </a:ext>
            </a:extLst>
          </p:cNvPr>
          <p:cNvGrpSpPr/>
          <p:nvPr/>
        </p:nvGrpSpPr>
        <p:grpSpPr>
          <a:xfrm>
            <a:off x="5305166" y="3429000"/>
            <a:ext cx="2065864" cy="665020"/>
            <a:chOff x="7052731" y="3429000"/>
            <a:chExt cx="2065864" cy="665020"/>
          </a:xfrm>
        </p:grpSpPr>
        <p:sp>
          <p:nvSpPr>
            <p:cNvPr id="7" name="TextBox 6">
              <a:extLst>
                <a:ext uri="{FF2B5EF4-FFF2-40B4-BE49-F238E27FC236}">
                  <a16:creationId xmlns:a16="http://schemas.microsoft.com/office/drawing/2014/main" id="{354C84A3-47D8-4E4D-B9CE-3F525E4DF62C}"/>
                </a:ext>
              </a:extLst>
            </p:cNvPr>
            <p:cNvSpPr txBox="1"/>
            <p:nvPr/>
          </p:nvSpPr>
          <p:spPr>
            <a:xfrm>
              <a:off x="7052731" y="3429000"/>
              <a:ext cx="1811867" cy="369332"/>
            </a:xfrm>
            <a:prstGeom prst="rect">
              <a:avLst/>
            </a:prstGeom>
            <a:noFill/>
          </p:spPr>
          <p:txBody>
            <a:bodyPr wrap="square" rtlCol="0">
              <a:spAutoFit/>
            </a:bodyPr>
            <a:lstStyle/>
            <a:p>
              <a:r>
                <a:rPr lang="en-US" dirty="0"/>
                <a:t>January</a:t>
              </a:r>
            </a:p>
          </p:txBody>
        </p:sp>
        <p:grpSp>
          <p:nvGrpSpPr>
            <p:cNvPr id="21" name="Group 20">
              <a:extLst>
                <a:ext uri="{FF2B5EF4-FFF2-40B4-BE49-F238E27FC236}">
                  <a16:creationId xmlns:a16="http://schemas.microsoft.com/office/drawing/2014/main" id="{04548418-B9C2-4502-842F-1E599CF79872}"/>
                </a:ext>
              </a:extLst>
            </p:cNvPr>
            <p:cNvGrpSpPr/>
            <p:nvPr/>
          </p:nvGrpSpPr>
          <p:grpSpPr>
            <a:xfrm>
              <a:off x="8214779" y="3609819"/>
              <a:ext cx="903816" cy="484201"/>
              <a:chOff x="2252133" y="3613666"/>
              <a:chExt cx="903816" cy="484201"/>
            </a:xfrm>
          </p:grpSpPr>
          <p:cxnSp>
            <p:nvCxnSpPr>
              <p:cNvPr id="22" name="Straight Connector 21">
                <a:extLst>
                  <a:ext uri="{FF2B5EF4-FFF2-40B4-BE49-F238E27FC236}">
                    <a16:creationId xmlns:a16="http://schemas.microsoft.com/office/drawing/2014/main" id="{469871C5-9FAD-41AD-9ACB-FAEB39A82457}"/>
                  </a:ext>
                </a:extLst>
              </p:cNvPr>
              <p:cNvCxnSpPr/>
              <p:nvPr/>
            </p:nvCxnSpPr>
            <p:spPr>
              <a:xfrm>
                <a:off x="2252133" y="3613666"/>
                <a:ext cx="48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814C3D-9506-48D0-9938-EF04846D1C1D}"/>
                  </a:ext>
                </a:extLst>
              </p:cNvPr>
              <p:cNvCxnSpPr>
                <a:cxnSpLocks/>
              </p:cNvCxnSpPr>
              <p:nvPr/>
            </p:nvCxnSpPr>
            <p:spPr>
              <a:xfrm>
                <a:off x="2734733" y="3613666"/>
                <a:ext cx="421216" cy="48420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4421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par>
                                <p:cTn id="24" presetID="22" presetClass="entr" presetSubtype="8"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DAF6-35E0-448A-BEE9-BE35C8E5A80C}"/>
              </a:ext>
            </a:extLst>
          </p:cNvPr>
          <p:cNvSpPr>
            <a:spLocks noGrp="1"/>
          </p:cNvSpPr>
          <p:nvPr>
            <p:ph type="title"/>
          </p:nvPr>
        </p:nvSpPr>
        <p:spPr/>
        <p:txBody>
          <a:bodyPr/>
          <a:lstStyle/>
          <a:p>
            <a:r>
              <a:rPr lang="en-US" dirty="0">
                <a:solidFill>
                  <a:srgbClr val="FFFF00"/>
                </a:solidFill>
              </a:rPr>
              <a:t>Validation</a:t>
            </a:r>
            <a:r>
              <a:rPr lang="en-US" dirty="0"/>
              <a:t>: Speed </a:t>
            </a:r>
            <a:r>
              <a:rPr lang="en-US" dirty="0" err="1"/>
              <a:t>comaparison</a:t>
            </a:r>
            <a:endParaRPr lang="en-US" dirty="0"/>
          </a:p>
        </p:txBody>
      </p:sp>
      <p:graphicFrame>
        <p:nvGraphicFramePr>
          <p:cNvPr id="3" name="Tableau 2">
            <a:extLst>
              <a:ext uri="{FF2B5EF4-FFF2-40B4-BE49-F238E27FC236}">
                <a16:creationId xmlns:a16="http://schemas.microsoft.com/office/drawing/2014/main" id="{74026994-691E-662C-0E42-61A74B561752}"/>
              </a:ext>
            </a:extLst>
          </p:cNvPr>
          <p:cNvGraphicFramePr>
            <a:graphicFrameLocks noGrp="1"/>
          </p:cNvGraphicFramePr>
          <p:nvPr/>
        </p:nvGraphicFramePr>
        <p:xfrm>
          <a:off x="1651000" y="1854200"/>
          <a:ext cx="8890000" cy="3149600"/>
        </p:xfrm>
        <a:graphic>
          <a:graphicData uri="http://schemas.openxmlformats.org/drawingml/2006/table">
            <a:tbl>
              <a:tblPr>
                <a:tableStyleId>{5C22544A-7EE6-4342-B048-85BDC9FD1C3A}</a:tableStyleId>
              </a:tblPr>
              <a:tblGrid>
                <a:gridCol w="2222500">
                  <a:extLst>
                    <a:ext uri="{9D8B030D-6E8A-4147-A177-3AD203B41FA5}">
                      <a16:colId xmlns:a16="http://schemas.microsoft.com/office/drawing/2014/main" val="3194279530"/>
                    </a:ext>
                  </a:extLst>
                </a:gridCol>
                <a:gridCol w="762000">
                  <a:extLst>
                    <a:ext uri="{9D8B030D-6E8A-4147-A177-3AD203B41FA5}">
                      <a16:colId xmlns:a16="http://schemas.microsoft.com/office/drawing/2014/main" val="2211651616"/>
                    </a:ext>
                  </a:extLst>
                </a:gridCol>
                <a:gridCol w="762000">
                  <a:extLst>
                    <a:ext uri="{9D8B030D-6E8A-4147-A177-3AD203B41FA5}">
                      <a16:colId xmlns:a16="http://schemas.microsoft.com/office/drawing/2014/main" val="3016061573"/>
                    </a:ext>
                  </a:extLst>
                </a:gridCol>
                <a:gridCol w="762000">
                  <a:extLst>
                    <a:ext uri="{9D8B030D-6E8A-4147-A177-3AD203B41FA5}">
                      <a16:colId xmlns:a16="http://schemas.microsoft.com/office/drawing/2014/main" val="2619855854"/>
                    </a:ext>
                  </a:extLst>
                </a:gridCol>
                <a:gridCol w="1803400">
                  <a:extLst>
                    <a:ext uri="{9D8B030D-6E8A-4147-A177-3AD203B41FA5}">
                      <a16:colId xmlns:a16="http://schemas.microsoft.com/office/drawing/2014/main" val="3665941876"/>
                    </a:ext>
                  </a:extLst>
                </a:gridCol>
                <a:gridCol w="2578100">
                  <a:extLst>
                    <a:ext uri="{9D8B030D-6E8A-4147-A177-3AD203B41FA5}">
                      <a16:colId xmlns:a16="http://schemas.microsoft.com/office/drawing/2014/main" val="312945254"/>
                    </a:ext>
                  </a:extLst>
                </a:gridCol>
              </a:tblGrid>
              <a:tr h="292100">
                <a:tc>
                  <a:txBody>
                    <a:bodyPr/>
                    <a:lstStyle/>
                    <a:p>
                      <a:pPr algn="l" fontAlgn="b"/>
                      <a:r>
                        <a:rPr lang="fr-FR" sz="1800" u="none" strike="noStrike">
                          <a:effectLst/>
                          <a:highlight>
                            <a:srgbClr val="F1F7E8"/>
                          </a:highlight>
                        </a:rPr>
                        <a:t> </a:t>
                      </a:r>
                      <a:endParaRPr lang="fr-FR" sz="1800" b="0" i="0" u="none" strike="noStrike">
                        <a:solidFill>
                          <a:srgbClr val="000000"/>
                        </a:solidFill>
                        <a:effectLst/>
                        <a:highlight>
                          <a:srgbClr val="F1F7E8"/>
                        </a:highlight>
                        <a:latin typeface="Arial" panose="020B0604020202020204" pitchFamily="34" charset="0"/>
                      </a:endParaRPr>
                    </a:p>
                  </a:txBody>
                  <a:tcPr marL="6350" marR="6350" marT="6350" marB="0" anchor="b"/>
                </a:tc>
                <a:tc>
                  <a:txBody>
                    <a:bodyPr/>
                    <a:lstStyle/>
                    <a:p>
                      <a:pPr algn="ctr" rtl="0" fontAlgn="b"/>
                      <a:r>
                        <a:rPr lang="fr-FR" sz="1100" u="none" strike="noStrike">
                          <a:effectLst/>
                          <a:highlight>
                            <a:srgbClr val="F1F7E8"/>
                          </a:highlight>
                        </a:rPr>
                        <a:t>BI v1</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BI v2 (JAX)</a:t>
                      </a:r>
                      <a:endParaRPr lang="fr-FR" sz="1100" b="0" i="0" u="none" strike="noStrike">
                        <a:solidFill>
                          <a:srgbClr val="000000"/>
                        </a:solidFill>
                        <a:effectLst/>
                        <a:highlight>
                          <a:srgbClr val="F1F7E8"/>
                        </a:highlight>
                        <a:latin typeface="Calibri" panose="020F0502020204030204" pitchFamily="34" charset="0"/>
                      </a:endParaRPr>
                    </a:p>
                  </a:txBody>
                  <a:tcPr marL="6350" marR="6350" marT="6350" marB="0" anchor="b"/>
                </a:tc>
                <a:tc>
                  <a:txBody>
                    <a:bodyPr/>
                    <a:lstStyle/>
                    <a:p>
                      <a:pPr algn="ctr" rtl="0" fontAlgn="b"/>
                      <a:r>
                        <a:rPr lang="fr-FR" sz="1100" u="none" strike="noStrike">
                          <a:effectLst/>
                          <a:highlight>
                            <a:srgbClr val="F1F7E8"/>
                          </a:highlight>
                        </a:rPr>
                        <a:t>BI v3 (JAX)</a:t>
                      </a:r>
                      <a:endParaRPr lang="fr-FR" sz="1100" b="0" i="0" u="none" strike="noStrike">
                        <a:solidFill>
                          <a:srgbClr val="000000"/>
                        </a:solidFill>
                        <a:effectLst/>
                        <a:highlight>
                          <a:srgbClr val="F1F7E8"/>
                        </a:highlight>
                        <a:latin typeface="Calibri" panose="020F0502020204030204" pitchFamily="34" charset="0"/>
                      </a:endParaRPr>
                    </a:p>
                  </a:txBody>
                  <a:tcPr marL="6350" marR="6350" marT="6350" marB="0" anchor="b"/>
                </a:tc>
                <a:tc>
                  <a:txBody>
                    <a:bodyPr/>
                    <a:lstStyle/>
                    <a:p>
                      <a:pPr algn="ctr" rtl="0" fontAlgn="b"/>
                      <a:r>
                        <a:rPr lang="fr-FR" sz="1100" u="none" strike="noStrike">
                          <a:effectLst/>
                          <a:highlight>
                            <a:srgbClr val="F1F7E8"/>
                          </a:highlight>
                        </a:rPr>
                        <a:t>STAN (with compilation)</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STAN (without compilation)</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678138181"/>
                  </a:ext>
                </a:extLst>
              </a:tr>
              <a:tr h="190500">
                <a:tc>
                  <a:txBody>
                    <a:bodyPr/>
                    <a:lstStyle/>
                    <a:p>
                      <a:pPr algn="ctr" rtl="0" fontAlgn="b"/>
                      <a:r>
                        <a:rPr lang="fr-FR" sz="1100" u="none" strike="noStrike">
                          <a:effectLst/>
                          <a:highlight>
                            <a:srgbClr val="F1F7E8"/>
                          </a:highlight>
                        </a:rPr>
                        <a:t>Continuous variable</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5.85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2,2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1,43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272101554"/>
                  </a:ext>
                </a:extLst>
              </a:tr>
              <a:tr h="190500">
                <a:tc>
                  <a:txBody>
                    <a:bodyPr/>
                    <a:lstStyle/>
                    <a:p>
                      <a:pPr algn="ctr" rtl="0" fontAlgn="b"/>
                      <a:r>
                        <a:rPr lang="fr-FR" sz="1100" u="none" strike="noStrike">
                          <a:effectLst/>
                          <a:highlight>
                            <a:srgbClr val="F1F7E8"/>
                          </a:highlight>
                        </a:rPr>
                        <a:t>Categorical variable</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4.55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1,52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1,18</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12,14</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0,34</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2644839994"/>
                  </a:ext>
                </a:extLst>
              </a:tr>
              <a:tr h="190500">
                <a:tc>
                  <a:txBody>
                    <a:bodyPr/>
                    <a:lstStyle/>
                    <a:p>
                      <a:pPr algn="ctr" rtl="0" fontAlgn="b"/>
                      <a:r>
                        <a:rPr lang="fr-FR" sz="1100" u="none" strike="noStrike">
                          <a:effectLst/>
                          <a:highlight>
                            <a:srgbClr val="F1F7E8"/>
                          </a:highlight>
                        </a:rPr>
                        <a:t>Continuous interactions terms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7.87</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1,59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1,35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12,12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0,42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4239765834"/>
                  </a:ext>
                </a:extLst>
              </a:tr>
              <a:tr h="190500">
                <a:tc>
                  <a:txBody>
                    <a:bodyPr/>
                    <a:lstStyle/>
                    <a:p>
                      <a:pPr algn="ctr" rtl="0" fontAlgn="b"/>
                      <a:r>
                        <a:rPr lang="fr-FR" sz="1100" u="none" strike="noStrike">
                          <a:effectLst/>
                          <a:highlight>
                            <a:srgbClr val="F1F7E8"/>
                          </a:highlight>
                        </a:rPr>
                        <a:t>Binomial</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3.35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1,43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0,85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10,69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0,49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3315776106"/>
                  </a:ext>
                </a:extLst>
              </a:tr>
              <a:tr h="190500">
                <a:tc>
                  <a:txBody>
                    <a:bodyPr/>
                    <a:lstStyle/>
                    <a:p>
                      <a:pPr algn="ctr" rtl="0" fontAlgn="b"/>
                      <a:r>
                        <a:rPr lang="fr-FR" sz="1100" u="none" strike="noStrike">
                          <a:effectLst/>
                          <a:highlight>
                            <a:srgbClr val="F1F7E8"/>
                          </a:highlight>
                        </a:rPr>
                        <a:t>Binomial with indices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5.22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5,11</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16,53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4,73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3732465807"/>
                  </a:ext>
                </a:extLst>
              </a:tr>
              <a:tr h="190500">
                <a:tc>
                  <a:txBody>
                    <a:bodyPr/>
                    <a:lstStyle/>
                    <a:p>
                      <a:pPr algn="ctr" rtl="0" fontAlgn="b"/>
                      <a:r>
                        <a:rPr lang="fr-FR" sz="1100" u="none" strike="noStrike">
                          <a:effectLst/>
                          <a:highlight>
                            <a:srgbClr val="F1F7E8"/>
                          </a:highlight>
                        </a:rPr>
                        <a:t>Poisson</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11.75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4,69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0,96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14,24</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0,8</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3831761553"/>
                  </a:ext>
                </a:extLst>
              </a:tr>
              <a:tr h="190500">
                <a:tc>
                  <a:txBody>
                    <a:bodyPr/>
                    <a:lstStyle/>
                    <a:p>
                      <a:pPr algn="ctr" rtl="0" fontAlgn="b"/>
                      <a:r>
                        <a:rPr lang="fr-FR" sz="1100" u="none" strike="noStrike">
                          <a:effectLst/>
                          <a:highlight>
                            <a:srgbClr val="F1F7E8"/>
                          </a:highlight>
                        </a:rPr>
                        <a:t>Negative binomial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4.78</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4,65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0,88</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12,07</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1,07</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2181367959"/>
                  </a:ext>
                </a:extLst>
              </a:tr>
              <a:tr h="190500">
                <a:tc>
                  <a:txBody>
                    <a:bodyPr/>
                    <a:lstStyle/>
                    <a:p>
                      <a:pPr algn="ctr" rtl="0" fontAlgn="b"/>
                      <a:r>
                        <a:rPr lang="fr-FR" sz="1100" u="none" strike="noStrike">
                          <a:effectLst/>
                          <a:highlight>
                            <a:srgbClr val="F1F7E8"/>
                          </a:highlight>
                        </a:rPr>
                        <a:t>Multinomial</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5.26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12,79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0,59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3921383412"/>
                  </a:ext>
                </a:extLst>
              </a:tr>
              <a:tr h="190500">
                <a:tc>
                  <a:txBody>
                    <a:bodyPr/>
                    <a:lstStyle/>
                    <a:p>
                      <a:pPr algn="ctr" rtl="0" fontAlgn="b"/>
                      <a:r>
                        <a:rPr lang="fr-FR" sz="1100" u="none" strike="noStrike">
                          <a:effectLst/>
                          <a:highlight>
                            <a:srgbClr val="F1F7E8"/>
                          </a:highlight>
                        </a:rPr>
                        <a:t>Beta binomial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4.26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5,61</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2,63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12,89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0,49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476326278"/>
                  </a:ext>
                </a:extLst>
              </a:tr>
              <a:tr h="190500">
                <a:tc>
                  <a:txBody>
                    <a:bodyPr/>
                    <a:lstStyle/>
                    <a:p>
                      <a:pPr algn="ctr" rtl="0" fontAlgn="b"/>
                      <a:r>
                        <a:rPr lang="fr-FR" sz="1100" u="none" strike="noStrike">
                          <a:effectLst/>
                          <a:highlight>
                            <a:srgbClr val="F1F7E8"/>
                          </a:highlight>
                        </a:rPr>
                        <a:t>Negative-binomial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729543387"/>
                  </a:ext>
                </a:extLst>
              </a:tr>
              <a:tr h="190500">
                <a:tc>
                  <a:txBody>
                    <a:bodyPr/>
                    <a:lstStyle/>
                    <a:p>
                      <a:pPr algn="ctr" rtl="0" fontAlgn="b"/>
                      <a:r>
                        <a:rPr lang="fr-FR" sz="1100" u="none" strike="noStrike">
                          <a:effectLst/>
                          <a:highlight>
                            <a:srgbClr val="F1F7E8"/>
                          </a:highlight>
                        </a:rPr>
                        <a:t>Zero inflated outcomes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5.2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1,47</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11,52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1,32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654368960"/>
                  </a:ext>
                </a:extLst>
              </a:tr>
              <a:tr h="190500">
                <a:tc>
                  <a:txBody>
                    <a:bodyPr/>
                    <a:lstStyle/>
                    <a:p>
                      <a:pPr algn="ctr" rtl="0" fontAlgn="b"/>
                      <a:r>
                        <a:rPr lang="fr-FR" sz="1100" u="none" strike="noStrike">
                          <a:effectLst/>
                          <a:highlight>
                            <a:srgbClr val="F1F7E8"/>
                          </a:highlight>
                        </a:rPr>
                        <a:t>Varying interceps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4.96</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4,88</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2,44</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14.19</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737621231"/>
                  </a:ext>
                </a:extLst>
              </a:tr>
              <a:tr h="190500">
                <a:tc>
                  <a:txBody>
                    <a:bodyPr/>
                    <a:lstStyle/>
                    <a:p>
                      <a:pPr algn="ctr" rtl="0" fontAlgn="b"/>
                      <a:r>
                        <a:rPr lang="fr-FR" sz="1100" u="none" strike="noStrike">
                          <a:effectLst/>
                          <a:highlight>
                            <a:srgbClr val="F1F7E8"/>
                          </a:highlight>
                        </a:rPr>
                        <a:t>Varying effects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13.63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8,2</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30.23</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2760061297"/>
                  </a:ext>
                </a:extLst>
              </a:tr>
              <a:tr h="190500">
                <a:tc>
                  <a:txBody>
                    <a:bodyPr/>
                    <a:lstStyle/>
                    <a:p>
                      <a:pPr algn="ctr" rtl="0" fontAlgn="b"/>
                      <a:r>
                        <a:rPr lang="fr-FR" sz="1100" u="none" strike="noStrike">
                          <a:effectLst/>
                          <a:highlight>
                            <a:srgbClr val="F1F7E8"/>
                          </a:highlight>
                        </a:rPr>
                        <a:t>Random variables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1,98</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27,55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3,25</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416237177"/>
                  </a:ext>
                </a:extLst>
              </a:tr>
              <a:tr h="190500">
                <a:tc>
                  <a:txBody>
                    <a:bodyPr/>
                    <a:lstStyle/>
                    <a:p>
                      <a:pPr algn="ctr" rtl="0" fontAlgn="b"/>
                      <a:r>
                        <a:rPr lang="fr-FR" sz="1100" u="none" strike="noStrike">
                          <a:effectLst/>
                          <a:highlight>
                            <a:srgbClr val="F1F7E8"/>
                          </a:highlight>
                        </a:rPr>
                        <a:t>Gaussian process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a:effectLst/>
                          <a:highlight>
                            <a:srgbClr val="F1F7E8"/>
                          </a:highlight>
                        </a:rPr>
                        <a:t> </a:t>
                      </a:r>
                      <a:endParaRPr lang="fr-FR" sz="1100" b="0" i="0" u="none" strike="noStrike">
                        <a:solidFill>
                          <a:srgbClr val="000000"/>
                        </a:solidFill>
                        <a:effectLst/>
                        <a:highlight>
                          <a:srgbClr val="F1F7E8"/>
                        </a:highlight>
                        <a:latin typeface="Century Gothic" panose="020B0502020202020204" pitchFamily="34" charset="0"/>
                      </a:endParaRPr>
                    </a:p>
                  </a:txBody>
                  <a:tcPr marL="6350" marR="6350" marT="6350" marB="0" anchor="b"/>
                </a:tc>
                <a:tc>
                  <a:txBody>
                    <a:bodyPr/>
                    <a:lstStyle/>
                    <a:p>
                      <a:pPr algn="ctr" rtl="0" fontAlgn="b"/>
                      <a:r>
                        <a:rPr lang="fr-FR" sz="1100" u="none" strike="noStrike" dirty="0">
                          <a:effectLst/>
                          <a:highlight>
                            <a:srgbClr val="F1F7E8"/>
                          </a:highlight>
                        </a:rPr>
                        <a:t> </a:t>
                      </a:r>
                      <a:endParaRPr lang="fr-FR" sz="1100" b="0" i="0" u="none" strike="noStrike" dirty="0">
                        <a:solidFill>
                          <a:srgbClr val="000000"/>
                        </a:solidFill>
                        <a:effectLst/>
                        <a:highlight>
                          <a:srgbClr val="F1F7E8"/>
                        </a:highlight>
                        <a:latin typeface="Century Gothic" panose="020B0502020202020204" pitchFamily="34" charset="0"/>
                      </a:endParaRPr>
                    </a:p>
                  </a:txBody>
                  <a:tcPr marL="6350" marR="6350" marT="6350" marB="0" anchor="b"/>
                </a:tc>
                <a:extLst>
                  <a:ext uri="{0D108BD9-81ED-4DB2-BD59-A6C34878D82A}">
                    <a16:rowId xmlns:a16="http://schemas.microsoft.com/office/drawing/2014/main" val="1262766932"/>
                  </a:ext>
                </a:extLst>
              </a:tr>
            </a:tbl>
          </a:graphicData>
        </a:graphic>
      </p:graphicFrame>
    </p:spTree>
    <p:extLst>
      <p:ext uri="{BB962C8B-B14F-4D97-AF65-F5344CB8AC3E}">
        <p14:creationId xmlns:p14="http://schemas.microsoft.com/office/powerpoint/2010/main" val="222145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6D98-33D2-4588-BDDB-F38E4A39F95F}"/>
              </a:ext>
            </a:extLst>
          </p:cNvPr>
          <p:cNvSpPr>
            <a:spLocks noGrp="1"/>
          </p:cNvSpPr>
          <p:nvPr>
            <p:ph type="title"/>
          </p:nvPr>
        </p:nvSpPr>
        <p:spPr/>
        <p:txBody>
          <a:bodyPr/>
          <a:lstStyle/>
          <a:p>
            <a:r>
              <a:rPr lang="en-US" dirty="0"/>
              <a:t>Issue</a:t>
            </a:r>
          </a:p>
        </p:txBody>
      </p:sp>
      <p:sp>
        <p:nvSpPr>
          <p:cNvPr id="3" name="Content Placeholder 2">
            <a:extLst>
              <a:ext uri="{FF2B5EF4-FFF2-40B4-BE49-F238E27FC236}">
                <a16:creationId xmlns:a16="http://schemas.microsoft.com/office/drawing/2014/main" id="{359ED8E3-2C8A-4F75-A5DE-58E748FD1B72}"/>
              </a:ext>
            </a:extLst>
          </p:cNvPr>
          <p:cNvSpPr>
            <a:spLocks noGrp="1"/>
          </p:cNvSpPr>
          <p:nvPr>
            <p:ph idx="1"/>
          </p:nvPr>
        </p:nvSpPr>
        <p:spPr>
          <a:xfrm>
            <a:off x="1243012" y="1853248"/>
            <a:ext cx="8946541" cy="4195481"/>
          </a:xfrm>
        </p:spPr>
        <p:txBody>
          <a:bodyPr/>
          <a:lstStyle/>
          <a:p>
            <a:pPr>
              <a:buFont typeface="Arial" panose="020B0604020202020204" pitchFamily="34" charset="0"/>
              <a:buChar char="•"/>
            </a:pPr>
            <a:r>
              <a:rPr lang="en-US" dirty="0"/>
              <a:t>Jax is beta package in version v0.4.26</a:t>
            </a:r>
          </a:p>
          <a:p>
            <a:pPr>
              <a:buFont typeface="Arial" panose="020B0604020202020204" pitchFamily="34" charset="0"/>
              <a:buChar char="•"/>
            </a:pPr>
            <a:endParaRPr lang="en-US" dirty="0"/>
          </a:p>
          <a:p>
            <a:pPr>
              <a:buFont typeface="Arial" panose="020B0604020202020204" pitchFamily="34" charset="0"/>
              <a:buChar char="•"/>
            </a:pPr>
            <a:r>
              <a:rPr lang="en-US" dirty="0"/>
              <a:t>Jax integration in TensorFlow probability started this year.</a:t>
            </a:r>
          </a:p>
          <a:p>
            <a:pPr>
              <a:buFont typeface="Arial" panose="020B0604020202020204" pitchFamily="34" charset="0"/>
              <a:buChar char="•"/>
            </a:pPr>
            <a:endParaRPr lang="en-US" dirty="0"/>
          </a:p>
          <a:p>
            <a:pPr>
              <a:buFont typeface="Arial" panose="020B0604020202020204" pitchFamily="34" charset="0"/>
              <a:buChar char="•"/>
            </a:pPr>
            <a:r>
              <a:rPr lang="en-US" dirty="0"/>
              <a:t>Function to transform constraint parameter space lead to loss of JAX speed.</a:t>
            </a:r>
          </a:p>
          <a:p>
            <a:pPr>
              <a:buFont typeface="Arial" panose="020B0604020202020204" pitchFamily="34" charset="0"/>
              <a:buChar char="•"/>
            </a:pPr>
            <a:endParaRPr lang="en-US" dirty="0"/>
          </a:p>
          <a:p>
            <a:pPr>
              <a:buFont typeface="Arial" panose="020B0604020202020204" pitchFamily="34" charset="0"/>
              <a:buChar char="•"/>
            </a:pPr>
            <a:r>
              <a:rPr lang="en-US" dirty="0"/>
              <a:t>But supposedly this will be updated in un unknown future.</a:t>
            </a:r>
          </a:p>
        </p:txBody>
      </p:sp>
    </p:spTree>
    <p:extLst>
      <p:ext uri="{BB962C8B-B14F-4D97-AF65-F5344CB8AC3E}">
        <p14:creationId xmlns:p14="http://schemas.microsoft.com/office/powerpoint/2010/main" val="42818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8106-286F-4E6F-8FDC-98F1B15A2318}"/>
              </a:ext>
            </a:extLst>
          </p:cNvPr>
          <p:cNvSpPr>
            <a:spLocks noGrp="1"/>
          </p:cNvSpPr>
          <p:nvPr>
            <p:ph type="title"/>
          </p:nvPr>
        </p:nvSpPr>
        <p:spPr/>
        <p:txBody>
          <a:bodyPr/>
          <a:lstStyle/>
          <a:p>
            <a:r>
              <a:rPr lang="en-US" dirty="0">
                <a:solidFill>
                  <a:srgbClr val="FFFF00"/>
                </a:solidFill>
              </a:rPr>
              <a:t>In the meantime…</a:t>
            </a:r>
          </a:p>
        </p:txBody>
      </p:sp>
      <p:sp>
        <p:nvSpPr>
          <p:cNvPr id="3" name="Content Placeholder 2">
            <a:extLst>
              <a:ext uri="{FF2B5EF4-FFF2-40B4-BE49-F238E27FC236}">
                <a16:creationId xmlns:a16="http://schemas.microsoft.com/office/drawing/2014/main" id="{5395288B-500A-46B0-BA49-3A73A8F5306C}"/>
              </a:ext>
            </a:extLst>
          </p:cNvPr>
          <p:cNvSpPr>
            <a:spLocks noGrp="1"/>
          </p:cNvSpPr>
          <p:nvPr>
            <p:ph idx="1"/>
          </p:nvPr>
        </p:nvSpPr>
        <p:spPr>
          <a:xfrm>
            <a:off x="3561251" y="1834233"/>
            <a:ext cx="8946541" cy="4195481"/>
          </a:xfrm>
        </p:spPr>
        <p:txBody>
          <a:bodyPr/>
          <a:lstStyle/>
          <a:p>
            <a:pPr>
              <a:buFont typeface="Arial" panose="020B0604020202020204" pitchFamily="34" charset="0"/>
              <a:buChar char="•"/>
            </a:pPr>
            <a:r>
              <a:rPr lang="en-US" dirty="0" err="1"/>
              <a:t>NumPyro</a:t>
            </a:r>
            <a:r>
              <a:rPr lang="en-US" dirty="0"/>
              <a:t>:</a:t>
            </a:r>
          </a:p>
          <a:p>
            <a:pPr lvl="1">
              <a:buFont typeface="Arial" panose="020B0604020202020204" pitchFamily="34" charset="0"/>
              <a:buChar char="•"/>
            </a:pPr>
            <a:r>
              <a:rPr lang="en-US" dirty="0"/>
              <a:t>From Pyro team</a:t>
            </a:r>
          </a:p>
          <a:p>
            <a:pPr lvl="1">
              <a:buFont typeface="Arial" panose="020B0604020202020204" pitchFamily="34" charset="0"/>
              <a:buChar char="•"/>
            </a:pPr>
            <a:r>
              <a:rPr lang="en-US" dirty="0"/>
              <a:t>Bayesian modeling framework</a:t>
            </a:r>
          </a:p>
          <a:p>
            <a:pPr lvl="1">
              <a:buFont typeface="Arial" panose="020B0604020202020204" pitchFamily="34" charset="0"/>
              <a:buChar char="•"/>
            </a:pPr>
            <a:r>
              <a:rPr lang="en-US" dirty="0"/>
              <a:t>Also use JAX</a:t>
            </a:r>
          </a:p>
          <a:p>
            <a:pPr lvl="1">
              <a:buFont typeface="Arial" panose="020B0604020202020204" pitchFamily="34" charset="0"/>
              <a:buChar char="•"/>
            </a:pPr>
            <a:r>
              <a:rPr lang="en-US" dirty="0"/>
              <a:t>Beta version: 0.14</a:t>
            </a:r>
          </a:p>
          <a:p>
            <a:pPr lvl="1">
              <a:buFont typeface="Arial" panose="020B0604020202020204" pitchFamily="34" charset="0"/>
              <a:buChar char="•"/>
            </a:pPr>
            <a:endParaRPr lang="en-US" dirty="0"/>
          </a:p>
        </p:txBody>
      </p:sp>
      <p:pic>
        <p:nvPicPr>
          <p:cNvPr id="5122" name="Picture 2" descr="Logo">
            <a:extLst>
              <a:ext uri="{FF2B5EF4-FFF2-40B4-BE49-F238E27FC236}">
                <a16:creationId xmlns:a16="http://schemas.microsoft.com/office/drawing/2014/main" id="{0803F42D-F308-4D1E-B853-B6C81CD3B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72" y="986960"/>
            <a:ext cx="63150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264B72B-5251-42FF-841E-819B57B855C3}"/>
              </a:ext>
            </a:extLst>
          </p:cNvPr>
          <p:cNvPicPr>
            <a:picLocks noChangeAspect="1"/>
          </p:cNvPicPr>
          <p:nvPr/>
        </p:nvPicPr>
        <p:blipFill rotWithShape="1">
          <a:blip r:embed="rId3"/>
          <a:srcRect r="2672"/>
          <a:stretch/>
        </p:blipFill>
        <p:spPr>
          <a:xfrm>
            <a:off x="3606334" y="3851274"/>
            <a:ext cx="7864208" cy="2224760"/>
          </a:xfrm>
          <a:prstGeom prst="rect">
            <a:avLst/>
          </a:prstGeom>
        </p:spPr>
      </p:pic>
      <p:sp>
        <p:nvSpPr>
          <p:cNvPr id="5" name="ZoneTexte 4">
            <a:extLst>
              <a:ext uri="{FF2B5EF4-FFF2-40B4-BE49-F238E27FC236}">
                <a16:creationId xmlns:a16="http://schemas.microsoft.com/office/drawing/2014/main" id="{26FA3A64-3AA6-9CBB-C4CF-2E5A786C4E34}"/>
              </a:ext>
            </a:extLst>
          </p:cNvPr>
          <p:cNvSpPr txBox="1"/>
          <p:nvPr/>
        </p:nvSpPr>
        <p:spPr>
          <a:xfrm>
            <a:off x="5074996" y="1160389"/>
            <a:ext cx="5031366" cy="369332"/>
          </a:xfrm>
          <a:prstGeom prst="rect">
            <a:avLst/>
          </a:prstGeom>
          <a:noFill/>
        </p:spPr>
        <p:txBody>
          <a:bodyPr wrap="square" rtlCol="0">
            <a:spAutoFit/>
          </a:bodyPr>
          <a:lstStyle/>
          <a:p>
            <a:r>
              <a:rPr lang="fr-FR" dirty="0">
                <a:solidFill>
                  <a:srgbClr val="FFFF00"/>
                </a:solidFill>
              </a:rPr>
              <a:t>…A </a:t>
            </a:r>
            <a:r>
              <a:rPr lang="fr-FR" dirty="0" err="1">
                <a:solidFill>
                  <a:srgbClr val="FFFF00"/>
                </a:solidFill>
              </a:rPr>
              <a:t>fourth</a:t>
            </a:r>
            <a:r>
              <a:rPr lang="fr-FR" dirty="0">
                <a:solidFill>
                  <a:srgbClr val="FFFF00"/>
                </a:solidFill>
              </a:rPr>
              <a:t> version of the package</a:t>
            </a:r>
          </a:p>
        </p:txBody>
      </p:sp>
      <p:pic>
        <p:nvPicPr>
          <p:cNvPr id="6" name="Picture 6">
            <a:extLst>
              <a:ext uri="{FF2B5EF4-FFF2-40B4-BE49-F238E27FC236}">
                <a16:creationId xmlns:a16="http://schemas.microsoft.com/office/drawing/2014/main" id="{D9EA8395-A01F-0BD8-8FB6-7B16E446A4DA}"/>
              </a:ext>
            </a:extLst>
          </p:cNvPr>
          <p:cNvPicPr>
            <a:picLocks noChangeAspect="1"/>
          </p:cNvPicPr>
          <p:nvPr/>
        </p:nvPicPr>
        <p:blipFill rotWithShape="1">
          <a:blip r:embed="rId4"/>
          <a:srcRect l="2603" t="42816" r="51580" b="27615"/>
          <a:stretch/>
        </p:blipFill>
        <p:spPr>
          <a:xfrm>
            <a:off x="3662547" y="6334226"/>
            <a:ext cx="3371850" cy="329532"/>
          </a:xfrm>
          <a:prstGeom prst="rect">
            <a:avLst/>
          </a:prstGeom>
        </p:spPr>
      </p:pic>
      <p:sp>
        <p:nvSpPr>
          <p:cNvPr id="8" name="ZoneTexte 7">
            <a:extLst>
              <a:ext uri="{FF2B5EF4-FFF2-40B4-BE49-F238E27FC236}">
                <a16:creationId xmlns:a16="http://schemas.microsoft.com/office/drawing/2014/main" id="{A62B92AD-7ECE-8A76-68EF-A6E7EF634F82}"/>
              </a:ext>
            </a:extLst>
          </p:cNvPr>
          <p:cNvSpPr txBox="1"/>
          <p:nvPr/>
        </p:nvSpPr>
        <p:spPr>
          <a:xfrm>
            <a:off x="309930" y="4654290"/>
            <a:ext cx="2938828"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chemeClr val="accent3">
                    <a:lumMod val="60000"/>
                    <a:lumOff val="40000"/>
                  </a:schemeClr>
                </a:solidFill>
                <a:latin typeface="+mj-lt"/>
                <a:ea typeface="+mj-ea"/>
                <a:cs typeface="+mj-cs"/>
              </a:rPr>
              <a:t>Loose the ability of </a:t>
            </a:r>
            <a:r>
              <a:rPr lang="en-US" dirty="0" err="1">
                <a:solidFill>
                  <a:schemeClr val="accent3">
                    <a:lumMod val="60000"/>
                    <a:lumOff val="40000"/>
                  </a:schemeClr>
                </a:solidFill>
                <a:latin typeface="+mj-lt"/>
                <a:ea typeface="+mj-ea"/>
                <a:cs typeface="+mj-cs"/>
              </a:rPr>
              <a:t>Tensorflow</a:t>
            </a:r>
            <a:r>
              <a:rPr lang="en-US" dirty="0">
                <a:solidFill>
                  <a:schemeClr val="accent3">
                    <a:lumMod val="60000"/>
                    <a:lumOff val="40000"/>
                  </a:schemeClr>
                </a:solidFill>
                <a:latin typeface="+mj-lt"/>
                <a:ea typeface="+mj-ea"/>
                <a:cs typeface="+mj-cs"/>
              </a:rPr>
              <a:t> probability to apply Bayesian layers in neural network</a:t>
            </a:r>
          </a:p>
        </p:txBody>
      </p:sp>
    </p:spTree>
    <p:extLst>
      <p:ext uri="{BB962C8B-B14F-4D97-AF65-F5344CB8AC3E}">
        <p14:creationId xmlns:p14="http://schemas.microsoft.com/office/powerpoint/2010/main" val="31320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ACBC-04AD-41BA-A5F0-44E31AD084BF}"/>
              </a:ext>
            </a:extLst>
          </p:cNvPr>
          <p:cNvSpPr>
            <a:spLocks noGrp="1"/>
          </p:cNvSpPr>
          <p:nvPr>
            <p:ph type="title"/>
          </p:nvPr>
        </p:nvSpPr>
        <p:spPr>
          <a:xfrm>
            <a:off x="646111" y="452718"/>
            <a:ext cx="10983637" cy="1400530"/>
          </a:xfrm>
        </p:spPr>
        <p:txBody>
          <a:bodyPr/>
          <a:lstStyle/>
          <a:p>
            <a:r>
              <a:rPr lang="en-US" dirty="0">
                <a:solidFill>
                  <a:srgbClr val="FFFF00"/>
                </a:solidFill>
              </a:rPr>
              <a:t>Validation</a:t>
            </a:r>
            <a:r>
              <a:rPr lang="en-US" dirty="0"/>
              <a:t>: evaluating models estimations</a:t>
            </a:r>
          </a:p>
        </p:txBody>
      </p:sp>
    </p:spTree>
    <p:extLst>
      <p:ext uri="{BB962C8B-B14F-4D97-AF65-F5344CB8AC3E}">
        <p14:creationId xmlns:p14="http://schemas.microsoft.com/office/powerpoint/2010/main" val="2538084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DAF6-35E0-448A-BEE9-BE35C8E5A80C}"/>
              </a:ext>
            </a:extLst>
          </p:cNvPr>
          <p:cNvSpPr>
            <a:spLocks noGrp="1"/>
          </p:cNvSpPr>
          <p:nvPr>
            <p:ph type="title"/>
          </p:nvPr>
        </p:nvSpPr>
        <p:spPr/>
        <p:txBody>
          <a:bodyPr/>
          <a:lstStyle/>
          <a:p>
            <a:r>
              <a:rPr lang="en-US" dirty="0">
                <a:solidFill>
                  <a:srgbClr val="FFFF00"/>
                </a:solidFill>
              </a:rPr>
              <a:t>Validation</a:t>
            </a:r>
            <a:r>
              <a:rPr lang="en-US" dirty="0"/>
              <a:t>: Speed </a:t>
            </a:r>
            <a:r>
              <a:rPr lang="en-US" dirty="0" err="1"/>
              <a:t>comaparison</a:t>
            </a:r>
            <a:endParaRPr lang="en-US" dirty="0"/>
          </a:p>
        </p:txBody>
      </p:sp>
      <p:graphicFrame>
        <p:nvGraphicFramePr>
          <p:cNvPr id="4" name="Tableau 3">
            <a:extLst>
              <a:ext uri="{FF2B5EF4-FFF2-40B4-BE49-F238E27FC236}">
                <a16:creationId xmlns:a16="http://schemas.microsoft.com/office/drawing/2014/main" id="{974F8E5F-BE0C-01E2-AF42-5C3CD44ADEC0}"/>
              </a:ext>
            </a:extLst>
          </p:cNvPr>
          <p:cNvGraphicFramePr>
            <a:graphicFrameLocks noGrp="1"/>
          </p:cNvGraphicFramePr>
          <p:nvPr/>
        </p:nvGraphicFramePr>
        <p:xfrm>
          <a:off x="1622425" y="1724025"/>
          <a:ext cx="8947149" cy="3410277"/>
        </p:xfrm>
        <a:graphic>
          <a:graphicData uri="http://schemas.openxmlformats.org/drawingml/2006/table">
            <a:tbl>
              <a:tblPr>
                <a:tableStyleId>{5C22544A-7EE6-4342-B048-85BDC9FD1C3A}</a:tableStyleId>
              </a:tblPr>
              <a:tblGrid>
                <a:gridCol w="1256127">
                  <a:extLst>
                    <a:ext uri="{9D8B030D-6E8A-4147-A177-3AD203B41FA5}">
                      <a16:colId xmlns:a16="http://schemas.microsoft.com/office/drawing/2014/main" val="2629599175"/>
                    </a:ext>
                  </a:extLst>
                </a:gridCol>
                <a:gridCol w="661119">
                  <a:extLst>
                    <a:ext uri="{9D8B030D-6E8A-4147-A177-3AD203B41FA5}">
                      <a16:colId xmlns:a16="http://schemas.microsoft.com/office/drawing/2014/main" val="1670745155"/>
                    </a:ext>
                  </a:extLst>
                </a:gridCol>
                <a:gridCol w="661119">
                  <a:extLst>
                    <a:ext uri="{9D8B030D-6E8A-4147-A177-3AD203B41FA5}">
                      <a16:colId xmlns:a16="http://schemas.microsoft.com/office/drawing/2014/main" val="1729759961"/>
                    </a:ext>
                  </a:extLst>
                </a:gridCol>
                <a:gridCol w="661119">
                  <a:extLst>
                    <a:ext uri="{9D8B030D-6E8A-4147-A177-3AD203B41FA5}">
                      <a16:colId xmlns:a16="http://schemas.microsoft.com/office/drawing/2014/main" val="881243905"/>
                    </a:ext>
                  </a:extLst>
                </a:gridCol>
                <a:gridCol w="980661">
                  <a:extLst>
                    <a:ext uri="{9D8B030D-6E8A-4147-A177-3AD203B41FA5}">
                      <a16:colId xmlns:a16="http://schemas.microsoft.com/office/drawing/2014/main" val="793938198"/>
                    </a:ext>
                  </a:extLst>
                </a:gridCol>
                <a:gridCol w="2038452">
                  <a:extLst>
                    <a:ext uri="{9D8B030D-6E8A-4147-A177-3AD203B41FA5}">
                      <a16:colId xmlns:a16="http://schemas.microsoft.com/office/drawing/2014/main" val="123259483"/>
                    </a:ext>
                  </a:extLst>
                </a:gridCol>
                <a:gridCol w="2688552">
                  <a:extLst>
                    <a:ext uri="{9D8B030D-6E8A-4147-A177-3AD203B41FA5}">
                      <a16:colId xmlns:a16="http://schemas.microsoft.com/office/drawing/2014/main" val="387218848"/>
                    </a:ext>
                  </a:extLst>
                </a:gridCol>
              </a:tblGrid>
              <a:tr h="336069">
                <a:tc>
                  <a:txBody>
                    <a:bodyPr/>
                    <a:lstStyle/>
                    <a:p>
                      <a:pPr algn="l" fontAlgn="b"/>
                      <a:r>
                        <a:rPr lang="fr-FR" sz="1600" u="none" strike="noStrike">
                          <a:effectLst/>
                          <a:highlight>
                            <a:srgbClr val="F1F7E8"/>
                          </a:highlight>
                        </a:rPr>
                        <a:t> </a:t>
                      </a:r>
                      <a:endParaRPr lang="fr-FR" sz="1600" b="0" i="0" u="none" strike="noStrike">
                        <a:solidFill>
                          <a:srgbClr val="000000"/>
                        </a:solidFill>
                        <a:effectLst/>
                        <a:highlight>
                          <a:srgbClr val="F1F7E8"/>
                        </a:highlight>
                        <a:latin typeface="Arial" panose="020B0604020202020204" pitchFamily="34" charset="0"/>
                      </a:endParaRPr>
                    </a:p>
                  </a:txBody>
                  <a:tcPr marL="5509" marR="5509" marT="5509" marB="0" anchor="b"/>
                </a:tc>
                <a:tc>
                  <a:txBody>
                    <a:bodyPr/>
                    <a:lstStyle/>
                    <a:p>
                      <a:pPr algn="ctr" rtl="0" fontAlgn="b"/>
                      <a:r>
                        <a:rPr lang="fr-FR" sz="1000" u="none" strike="noStrike">
                          <a:effectLst/>
                          <a:highlight>
                            <a:srgbClr val="F1F7E8"/>
                          </a:highlight>
                        </a:rPr>
                        <a:t>BI v1</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BI v2 (JAX)</a:t>
                      </a:r>
                      <a:endParaRPr lang="fr-FR" sz="1000" b="0" i="0" u="none" strike="noStrike">
                        <a:solidFill>
                          <a:srgbClr val="000000"/>
                        </a:solidFill>
                        <a:effectLst/>
                        <a:highlight>
                          <a:srgbClr val="F1F7E8"/>
                        </a:highlight>
                        <a:latin typeface="Calibri" panose="020F0502020204030204" pitchFamily="34" charset="0"/>
                      </a:endParaRPr>
                    </a:p>
                  </a:txBody>
                  <a:tcPr marL="5509" marR="5509" marT="5509" marB="0" anchor="b"/>
                </a:tc>
                <a:tc>
                  <a:txBody>
                    <a:bodyPr/>
                    <a:lstStyle/>
                    <a:p>
                      <a:pPr algn="ctr" rtl="0" fontAlgn="b"/>
                      <a:r>
                        <a:rPr lang="fr-FR" sz="1000" u="none" strike="noStrike">
                          <a:effectLst/>
                          <a:highlight>
                            <a:srgbClr val="F1F7E8"/>
                          </a:highlight>
                        </a:rPr>
                        <a:t>BI v3 (JAX)</a:t>
                      </a:r>
                      <a:endParaRPr lang="fr-FR" sz="1000" b="0" i="0" u="none" strike="noStrike">
                        <a:solidFill>
                          <a:srgbClr val="000000"/>
                        </a:solidFill>
                        <a:effectLst/>
                        <a:highlight>
                          <a:srgbClr val="F1F7E8"/>
                        </a:highlight>
                        <a:latin typeface="Calibri" panose="020F0502020204030204" pitchFamily="34" charset="0"/>
                      </a:endParaRPr>
                    </a:p>
                  </a:txBody>
                  <a:tcPr marL="5509" marR="5509" marT="5509" marB="0" anchor="b"/>
                </a:tc>
                <a:tc>
                  <a:txBody>
                    <a:bodyPr/>
                    <a:lstStyle/>
                    <a:p>
                      <a:pPr algn="ctr" rtl="0" fontAlgn="b"/>
                      <a:r>
                        <a:rPr lang="fr-FR" sz="1000" u="none" strike="noStrike">
                          <a:effectLst/>
                          <a:highlight>
                            <a:srgbClr val="F1F7E8"/>
                          </a:highlight>
                        </a:rPr>
                        <a:t>BI v4 (Numpyro)</a:t>
                      </a:r>
                      <a:endParaRPr lang="fr-FR" sz="1000" b="0" i="0" u="none" strike="noStrike">
                        <a:solidFill>
                          <a:srgbClr val="000000"/>
                        </a:solidFill>
                        <a:effectLst/>
                        <a:highlight>
                          <a:srgbClr val="F1F7E8"/>
                        </a:highlight>
                        <a:latin typeface="Calibri" panose="020F0502020204030204" pitchFamily="34" charset="0"/>
                      </a:endParaRPr>
                    </a:p>
                  </a:txBody>
                  <a:tcPr marL="5509" marR="5509" marT="5509" marB="0" anchor="b"/>
                </a:tc>
                <a:tc>
                  <a:txBody>
                    <a:bodyPr/>
                    <a:lstStyle/>
                    <a:p>
                      <a:pPr algn="ctr" rtl="0" fontAlgn="b"/>
                      <a:r>
                        <a:rPr lang="fr-FR" sz="1000" u="none" strike="noStrike">
                          <a:effectLst/>
                          <a:highlight>
                            <a:srgbClr val="F1F7E8"/>
                          </a:highlight>
                        </a:rPr>
                        <a:t>STAN (with compilation)</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STAN (without compilation)</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168969035"/>
                  </a:ext>
                </a:extLst>
              </a:tr>
              <a:tr h="165280">
                <a:tc>
                  <a:txBody>
                    <a:bodyPr/>
                    <a:lstStyle/>
                    <a:p>
                      <a:pPr algn="l" rtl="0" fontAlgn="b"/>
                      <a:r>
                        <a:rPr lang="fr-FR" sz="1000" u="none" strike="noStrike" dirty="0" err="1">
                          <a:effectLst/>
                          <a:highlight>
                            <a:srgbClr val="F1F7E8"/>
                          </a:highlight>
                        </a:rPr>
                        <a:t>Continuous</a:t>
                      </a:r>
                      <a:r>
                        <a:rPr lang="fr-FR" sz="1000" u="none" strike="noStrike" dirty="0">
                          <a:effectLst/>
                          <a:highlight>
                            <a:srgbClr val="F1F7E8"/>
                          </a:highlight>
                        </a:rPr>
                        <a:t> variable</a:t>
                      </a:r>
                      <a:endParaRPr lang="fr-FR" sz="1000" b="0" i="0" u="none" strike="noStrike" dirty="0">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5.85</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2,2</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1,43</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2573003242"/>
                  </a:ext>
                </a:extLst>
              </a:tr>
              <a:tr h="314032">
                <a:tc>
                  <a:txBody>
                    <a:bodyPr/>
                    <a:lstStyle/>
                    <a:p>
                      <a:pPr algn="l" rtl="0" fontAlgn="b"/>
                      <a:r>
                        <a:rPr lang="fr-FR" sz="1000" u="none" strike="noStrike">
                          <a:effectLst/>
                          <a:highlight>
                            <a:srgbClr val="F1F7E8"/>
                          </a:highlight>
                        </a:rPr>
                        <a:t>Categorical variable</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4.55</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1,52</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1,18</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12,14</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0,34</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474221614"/>
                  </a:ext>
                </a:extLst>
              </a:tr>
              <a:tr h="314032">
                <a:tc>
                  <a:txBody>
                    <a:bodyPr/>
                    <a:lstStyle/>
                    <a:p>
                      <a:pPr algn="l" rtl="0" fontAlgn="b"/>
                      <a:r>
                        <a:rPr lang="fr-FR" sz="1000" u="none" strike="noStrike">
                          <a:effectLst/>
                          <a:highlight>
                            <a:srgbClr val="F1F7E8"/>
                          </a:highlight>
                        </a:rPr>
                        <a:t>Continuous interactions terms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7.87</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1,59</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1,35</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12,12</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0,42</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4246319427"/>
                  </a:ext>
                </a:extLst>
              </a:tr>
              <a:tr h="165280">
                <a:tc>
                  <a:txBody>
                    <a:bodyPr/>
                    <a:lstStyle/>
                    <a:p>
                      <a:pPr algn="l" rtl="0" fontAlgn="b"/>
                      <a:r>
                        <a:rPr lang="fr-FR" sz="1000" u="none" strike="noStrike">
                          <a:effectLst/>
                          <a:highlight>
                            <a:srgbClr val="F1F7E8"/>
                          </a:highlight>
                        </a:rPr>
                        <a:t>Binomial</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3.35</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1,43</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0,85</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10,69</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0,49</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1664070894"/>
                  </a:ext>
                </a:extLst>
              </a:tr>
              <a:tr h="314032">
                <a:tc>
                  <a:txBody>
                    <a:bodyPr/>
                    <a:lstStyle/>
                    <a:p>
                      <a:pPr algn="l" rtl="0" fontAlgn="b"/>
                      <a:r>
                        <a:rPr lang="fr-FR" sz="1000" u="none" strike="noStrike">
                          <a:effectLst/>
                          <a:highlight>
                            <a:srgbClr val="F1F7E8"/>
                          </a:highlight>
                        </a:rPr>
                        <a:t>Binomial with indices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5.22</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5,11</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4,6</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16,53</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4,73</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2352914511"/>
                  </a:ext>
                </a:extLst>
              </a:tr>
              <a:tr h="165280">
                <a:tc>
                  <a:txBody>
                    <a:bodyPr/>
                    <a:lstStyle/>
                    <a:p>
                      <a:pPr algn="l" rtl="0" fontAlgn="b"/>
                      <a:r>
                        <a:rPr lang="fr-FR" sz="1000" u="none" strike="noStrike">
                          <a:effectLst/>
                          <a:highlight>
                            <a:srgbClr val="F1F7E8"/>
                          </a:highlight>
                        </a:rPr>
                        <a:t>Poisson</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11.75</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4,69</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0,96</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14,24</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0,8</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2433737827"/>
                  </a:ext>
                </a:extLst>
              </a:tr>
              <a:tr h="165280">
                <a:tc>
                  <a:txBody>
                    <a:bodyPr/>
                    <a:lstStyle/>
                    <a:p>
                      <a:pPr algn="l" rtl="0" fontAlgn="b"/>
                      <a:r>
                        <a:rPr lang="fr-FR" sz="1000" u="none" strike="noStrike">
                          <a:effectLst/>
                          <a:highlight>
                            <a:srgbClr val="F1F7E8"/>
                          </a:highlight>
                        </a:rPr>
                        <a:t>Negative binomial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4.78</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4,65</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0,88</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12,07</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1,07</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1393457682"/>
                  </a:ext>
                </a:extLst>
              </a:tr>
              <a:tr h="165280">
                <a:tc>
                  <a:txBody>
                    <a:bodyPr/>
                    <a:lstStyle/>
                    <a:p>
                      <a:pPr algn="l" rtl="0" fontAlgn="b"/>
                      <a:r>
                        <a:rPr lang="fr-FR" sz="1000" u="none" strike="noStrike">
                          <a:effectLst/>
                          <a:highlight>
                            <a:srgbClr val="F1F7E8"/>
                          </a:highlight>
                        </a:rPr>
                        <a:t>Multinomial</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5.26</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4,6</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12,79</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0,59</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850948797"/>
                  </a:ext>
                </a:extLst>
              </a:tr>
              <a:tr h="165280">
                <a:tc>
                  <a:txBody>
                    <a:bodyPr/>
                    <a:lstStyle/>
                    <a:p>
                      <a:pPr algn="l" rtl="0" fontAlgn="b"/>
                      <a:r>
                        <a:rPr lang="fr-FR" sz="1000" u="none" strike="noStrike">
                          <a:effectLst/>
                          <a:highlight>
                            <a:srgbClr val="F1F7E8"/>
                          </a:highlight>
                        </a:rPr>
                        <a:t>Beta binomial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4.26</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5,61</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2,63</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12,89</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0,49</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3720435058"/>
                  </a:ext>
                </a:extLst>
              </a:tr>
              <a:tr h="165280">
                <a:tc>
                  <a:txBody>
                    <a:bodyPr/>
                    <a:lstStyle/>
                    <a:p>
                      <a:pPr algn="l" rtl="0" fontAlgn="b"/>
                      <a:r>
                        <a:rPr lang="fr-FR" sz="1000" u="none" strike="noStrike">
                          <a:effectLst/>
                          <a:highlight>
                            <a:srgbClr val="F1F7E8"/>
                          </a:highlight>
                        </a:rPr>
                        <a:t>Negative-binomial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265303234"/>
                  </a:ext>
                </a:extLst>
              </a:tr>
              <a:tr h="314032">
                <a:tc>
                  <a:txBody>
                    <a:bodyPr/>
                    <a:lstStyle/>
                    <a:p>
                      <a:pPr algn="l" rtl="0" fontAlgn="b"/>
                      <a:r>
                        <a:rPr lang="fr-FR" sz="1000" u="none" strike="noStrike">
                          <a:effectLst/>
                          <a:highlight>
                            <a:srgbClr val="F1F7E8"/>
                          </a:highlight>
                        </a:rPr>
                        <a:t>Zero inflated outcomes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5.2</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4,9</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1,47</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11,52</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1,32</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300419611"/>
                  </a:ext>
                </a:extLst>
              </a:tr>
              <a:tr h="165280">
                <a:tc>
                  <a:txBody>
                    <a:bodyPr/>
                    <a:lstStyle/>
                    <a:p>
                      <a:pPr algn="l" rtl="0" fontAlgn="b"/>
                      <a:r>
                        <a:rPr lang="fr-FR" sz="1000" u="none" strike="noStrike">
                          <a:effectLst/>
                          <a:highlight>
                            <a:srgbClr val="F1F7E8"/>
                          </a:highlight>
                        </a:rPr>
                        <a:t>Varying interceps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4.96</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4,88</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2,44</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14.19</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2105250250"/>
                  </a:ext>
                </a:extLst>
              </a:tr>
              <a:tr h="165280">
                <a:tc>
                  <a:txBody>
                    <a:bodyPr/>
                    <a:lstStyle/>
                    <a:p>
                      <a:pPr algn="l" rtl="0" fontAlgn="b"/>
                      <a:r>
                        <a:rPr lang="fr-FR" sz="1000" u="none" strike="noStrike">
                          <a:effectLst/>
                          <a:highlight>
                            <a:srgbClr val="F1F7E8"/>
                          </a:highlight>
                        </a:rPr>
                        <a:t>Varying effects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13.63</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8,2</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30.23</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2525228216"/>
                  </a:ext>
                </a:extLst>
              </a:tr>
              <a:tr h="165280">
                <a:tc>
                  <a:txBody>
                    <a:bodyPr/>
                    <a:lstStyle/>
                    <a:p>
                      <a:pPr algn="l" rtl="0" fontAlgn="b"/>
                      <a:r>
                        <a:rPr lang="fr-FR" sz="1000" u="none" strike="noStrike">
                          <a:effectLst/>
                          <a:highlight>
                            <a:srgbClr val="F1F7E8"/>
                          </a:highlight>
                        </a:rPr>
                        <a:t>Random variables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1,98</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27,55</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3,25</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2844183122"/>
                  </a:ext>
                </a:extLst>
              </a:tr>
              <a:tr h="165280">
                <a:tc>
                  <a:txBody>
                    <a:bodyPr/>
                    <a:lstStyle/>
                    <a:p>
                      <a:pPr algn="l" rtl="0" fontAlgn="b"/>
                      <a:r>
                        <a:rPr lang="fr-FR" sz="1000" u="none" strike="noStrike">
                          <a:effectLst/>
                          <a:highlight>
                            <a:srgbClr val="F1F7E8"/>
                          </a:highlight>
                        </a:rPr>
                        <a:t>Gaussian process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a:effectLst/>
                          <a:highlight>
                            <a:srgbClr val="F1F7E8"/>
                          </a:highlight>
                        </a:rPr>
                        <a:t> </a:t>
                      </a:r>
                      <a:endParaRPr lang="fr-FR" sz="1000" b="0" i="0" u="none" strike="noStrike">
                        <a:solidFill>
                          <a:srgbClr val="000000"/>
                        </a:solidFill>
                        <a:effectLst/>
                        <a:highlight>
                          <a:srgbClr val="F1F7E8"/>
                        </a:highlight>
                        <a:latin typeface="Century Gothic" panose="020B0502020202020204" pitchFamily="34" charset="0"/>
                      </a:endParaRPr>
                    </a:p>
                  </a:txBody>
                  <a:tcPr marL="5509" marR="5509" marT="5509" marB="0" anchor="b"/>
                </a:tc>
                <a:tc>
                  <a:txBody>
                    <a:bodyPr/>
                    <a:lstStyle/>
                    <a:p>
                      <a:pPr algn="ctr" rtl="0" fontAlgn="b"/>
                      <a:r>
                        <a:rPr lang="fr-FR" sz="1000" u="none" strike="noStrike" dirty="0">
                          <a:effectLst/>
                          <a:highlight>
                            <a:srgbClr val="F1F7E8"/>
                          </a:highlight>
                        </a:rPr>
                        <a:t> </a:t>
                      </a:r>
                      <a:endParaRPr lang="fr-FR" sz="1000" b="0" i="0" u="none" strike="noStrike" dirty="0">
                        <a:solidFill>
                          <a:srgbClr val="000000"/>
                        </a:solidFill>
                        <a:effectLst/>
                        <a:highlight>
                          <a:srgbClr val="F1F7E8"/>
                        </a:highlight>
                        <a:latin typeface="Century Gothic" panose="020B0502020202020204" pitchFamily="34" charset="0"/>
                      </a:endParaRPr>
                    </a:p>
                  </a:txBody>
                  <a:tcPr marL="5509" marR="5509" marT="5509" marB="0" anchor="b"/>
                </a:tc>
                <a:extLst>
                  <a:ext uri="{0D108BD9-81ED-4DB2-BD59-A6C34878D82A}">
                    <a16:rowId xmlns:a16="http://schemas.microsoft.com/office/drawing/2014/main" val="1155637936"/>
                  </a:ext>
                </a:extLst>
              </a:tr>
            </a:tbl>
          </a:graphicData>
        </a:graphic>
      </p:graphicFrame>
    </p:spTree>
    <p:extLst>
      <p:ext uri="{BB962C8B-B14F-4D97-AF65-F5344CB8AC3E}">
        <p14:creationId xmlns:p14="http://schemas.microsoft.com/office/powerpoint/2010/main" val="884012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DAF6-35E0-448A-BEE9-BE35C8E5A80C}"/>
              </a:ext>
            </a:extLst>
          </p:cNvPr>
          <p:cNvSpPr>
            <a:spLocks noGrp="1"/>
          </p:cNvSpPr>
          <p:nvPr>
            <p:ph type="title"/>
          </p:nvPr>
        </p:nvSpPr>
        <p:spPr/>
        <p:txBody>
          <a:bodyPr/>
          <a:lstStyle/>
          <a:p>
            <a:r>
              <a:rPr lang="en-US" dirty="0">
                <a:solidFill>
                  <a:srgbClr val="FFFF00"/>
                </a:solidFill>
              </a:rPr>
              <a:t>Validation</a:t>
            </a:r>
            <a:r>
              <a:rPr lang="en-US" dirty="0"/>
              <a:t>: Speed comparison GPU versus CPU</a:t>
            </a:r>
          </a:p>
        </p:txBody>
      </p:sp>
      <p:sp>
        <p:nvSpPr>
          <p:cNvPr id="5" name="ZoneTexte 4">
            <a:extLst>
              <a:ext uri="{FF2B5EF4-FFF2-40B4-BE49-F238E27FC236}">
                <a16:creationId xmlns:a16="http://schemas.microsoft.com/office/drawing/2014/main" id="{BCA1D52B-A7C8-7D44-2BE4-33C65A0C20C0}"/>
              </a:ext>
            </a:extLst>
          </p:cNvPr>
          <p:cNvSpPr txBox="1"/>
          <p:nvPr/>
        </p:nvSpPr>
        <p:spPr>
          <a:xfrm>
            <a:off x="1235090" y="2088819"/>
            <a:ext cx="7176524" cy="369332"/>
          </a:xfrm>
          <a:prstGeom prst="rect">
            <a:avLst/>
          </a:prstGeom>
          <a:noFill/>
        </p:spPr>
        <p:txBody>
          <a:bodyPr wrap="square" rtlCol="0">
            <a:spAutoFit/>
          </a:bodyPr>
          <a:lstStyle/>
          <a:p>
            <a:pPr marL="285750" indent="-285750">
              <a:buFont typeface="Arial" panose="020B0604020202020204" pitchFamily="34" charset="0"/>
              <a:buChar char="•"/>
            </a:pPr>
            <a:r>
              <a:rPr lang="fr-FR" dirty="0"/>
              <a:t>Simulation of a simple latent variable:</a:t>
            </a:r>
          </a:p>
        </p:txBody>
      </p:sp>
      <p:pic>
        <p:nvPicPr>
          <p:cNvPr id="7" name="Image 6">
            <a:extLst>
              <a:ext uri="{FF2B5EF4-FFF2-40B4-BE49-F238E27FC236}">
                <a16:creationId xmlns:a16="http://schemas.microsoft.com/office/drawing/2014/main" id="{28F56959-13D2-399C-E13F-62A8BAF13166}"/>
              </a:ext>
            </a:extLst>
          </p:cNvPr>
          <p:cNvPicPr>
            <a:picLocks noChangeAspect="1"/>
          </p:cNvPicPr>
          <p:nvPr/>
        </p:nvPicPr>
        <p:blipFill>
          <a:blip r:embed="rId2"/>
          <a:stretch>
            <a:fillRect/>
          </a:stretch>
        </p:blipFill>
        <p:spPr>
          <a:xfrm>
            <a:off x="1932189" y="2600840"/>
            <a:ext cx="4163811" cy="3867405"/>
          </a:xfrm>
          <a:prstGeom prst="rect">
            <a:avLst/>
          </a:prstGeom>
        </p:spPr>
      </p:pic>
      <p:sp>
        <p:nvSpPr>
          <p:cNvPr id="8" name="ZoneTexte 7">
            <a:extLst>
              <a:ext uri="{FF2B5EF4-FFF2-40B4-BE49-F238E27FC236}">
                <a16:creationId xmlns:a16="http://schemas.microsoft.com/office/drawing/2014/main" id="{5E156E12-4BCF-CA8E-8368-E6921B78A41B}"/>
              </a:ext>
            </a:extLst>
          </p:cNvPr>
          <p:cNvSpPr txBox="1"/>
          <p:nvPr/>
        </p:nvSpPr>
        <p:spPr>
          <a:xfrm>
            <a:off x="6886167" y="1724792"/>
            <a:ext cx="4962029" cy="4524315"/>
          </a:xfrm>
          <a:prstGeom prst="rect">
            <a:avLst/>
          </a:prstGeom>
          <a:noFill/>
        </p:spPr>
        <p:txBody>
          <a:bodyPr wrap="square" rtlCol="0">
            <a:spAutoFit/>
          </a:bodyPr>
          <a:lstStyle/>
          <a:p>
            <a:r>
              <a:rPr lang="fr-FR" dirty="0"/>
              <a:t>NY = 4, NV = 8:</a:t>
            </a:r>
          </a:p>
          <a:p>
            <a:pPr lvl="1"/>
            <a:r>
              <a:rPr lang="fr-FR" dirty="0"/>
              <a:t>BI (GPU) </a:t>
            </a:r>
            <a:r>
              <a:rPr lang="fr-FR" dirty="0" err="1"/>
              <a:t>took</a:t>
            </a:r>
            <a:r>
              <a:rPr lang="fr-FR" dirty="0"/>
              <a:t> 35 minutes </a:t>
            </a:r>
          </a:p>
          <a:p>
            <a:pPr lvl="1"/>
            <a:r>
              <a:rPr lang="fr-FR" dirty="0"/>
              <a:t>BI (CPU) </a:t>
            </a:r>
            <a:r>
              <a:rPr lang="fr-FR" dirty="0" err="1"/>
              <a:t>took</a:t>
            </a:r>
            <a:r>
              <a:rPr lang="fr-FR" dirty="0"/>
              <a:t> :  1 seconds</a:t>
            </a:r>
          </a:p>
          <a:p>
            <a:pPr lvl="1"/>
            <a:r>
              <a:rPr lang="fr-FR" dirty="0"/>
              <a:t>STAN (CPU) </a:t>
            </a:r>
            <a:r>
              <a:rPr lang="fr-FR" dirty="0" err="1"/>
              <a:t>took</a:t>
            </a:r>
            <a:r>
              <a:rPr lang="fr-FR" dirty="0"/>
              <a:t> 2.1 secondes</a:t>
            </a:r>
          </a:p>
          <a:p>
            <a:pPr lvl="1"/>
            <a:r>
              <a:rPr lang="fr-FR" dirty="0"/>
              <a:t>GPU </a:t>
            </a:r>
            <a:r>
              <a:rPr lang="fr-FR" dirty="0" err="1"/>
              <a:t>is</a:t>
            </a:r>
            <a:r>
              <a:rPr lang="fr-FR" dirty="0"/>
              <a:t> x XX </a:t>
            </a:r>
            <a:r>
              <a:rPr lang="fr-FR" dirty="0" err="1"/>
              <a:t>slower</a:t>
            </a:r>
            <a:endParaRPr lang="fr-FR" dirty="0"/>
          </a:p>
          <a:p>
            <a:pPr lvl="1"/>
            <a:endParaRPr lang="fr-FR" dirty="0"/>
          </a:p>
          <a:p>
            <a:r>
              <a:rPr lang="fr-FR" dirty="0"/>
              <a:t>NY = 40, NV = 80:</a:t>
            </a:r>
          </a:p>
          <a:p>
            <a:pPr lvl="1"/>
            <a:r>
              <a:rPr lang="fr-FR" dirty="0"/>
              <a:t>BI (GPU) </a:t>
            </a:r>
            <a:r>
              <a:rPr lang="fr-FR" dirty="0" err="1"/>
              <a:t>took</a:t>
            </a:r>
            <a:r>
              <a:rPr lang="fr-FR" dirty="0"/>
              <a:t> 35 minutes </a:t>
            </a:r>
          </a:p>
          <a:p>
            <a:pPr lvl="1"/>
            <a:r>
              <a:rPr lang="fr-FR" dirty="0"/>
              <a:t>BI (CPU) </a:t>
            </a:r>
            <a:r>
              <a:rPr lang="fr-FR" dirty="0" err="1"/>
              <a:t>took</a:t>
            </a:r>
            <a:r>
              <a:rPr lang="fr-FR" dirty="0"/>
              <a:t> 21 seconds</a:t>
            </a:r>
          </a:p>
          <a:p>
            <a:pPr lvl="1"/>
            <a:r>
              <a:rPr lang="fr-FR" dirty="0"/>
              <a:t>STAN (CPU) </a:t>
            </a:r>
            <a:r>
              <a:rPr lang="fr-FR" dirty="0" err="1"/>
              <a:t>took</a:t>
            </a:r>
            <a:r>
              <a:rPr lang="fr-FR" dirty="0"/>
              <a:t> 78 seconds</a:t>
            </a:r>
          </a:p>
          <a:p>
            <a:pPr lvl="1"/>
            <a:endParaRPr lang="fr-FR" dirty="0"/>
          </a:p>
          <a:p>
            <a:r>
              <a:rPr lang="fr-FR" dirty="0"/>
              <a:t>NY = 400, NV = 800:</a:t>
            </a:r>
          </a:p>
          <a:p>
            <a:pPr lvl="1"/>
            <a:r>
              <a:rPr lang="fr-FR" dirty="0"/>
              <a:t>BI (GPU) </a:t>
            </a:r>
            <a:r>
              <a:rPr lang="fr-FR" dirty="0" err="1"/>
              <a:t>took</a:t>
            </a:r>
            <a:r>
              <a:rPr lang="fr-FR" dirty="0"/>
              <a:t> 37min 23 </a:t>
            </a:r>
            <a:r>
              <a:rPr lang="fr-FR" dirty="0" err="1"/>
              <a:t>scd</a:t>
            </a:r>
            <a:r>
              <a:rPr lang="fr-FR" dirty="0"/>
              <a:t> </a:t>
            </a:r>
          </a:p>
          <a:p>
            <a:pPr lvl="1"/>
            <a:r>
              <a:rPr lang="fr-FR" dirty="0"/>
              <a:t>STAN (CPU) </a:t>
            </a:r>
            <a:r>
              <a:rPr lang="fr-FR" dirty="0" err="1"/>
              <a:t>took</a:t>
            </a:r>
            <a:r>
              <a:rPr lang="fr-FR" dirty="0"/>
              <a:t> 118 minutes</a:t>
            </a:r>
          </a:p>
          <a:p>
            <a:pPr lvl="1"/>
            <a:endParaRPr lang="fr-FR" dirty="0"/>
          </a:p>
          <a:p>
            <a:endParaRPr lang="fr-FR" dirty="0"/>
          </a:p>
        </p:txBody>
      </p:sp>
    </p:spTree>
    <p:extLst>
      <p:ext uri="{BB962C8B-B14F-4D97-AF65-F5344CB8AC3E}">
        <p14:creationId xmlns:p14="http://schemas.microsoft.com/office/powerpoint/2010/main" val="548685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B8F837-3DD3-447A-9913-9C1F845D0D46}"/>
              </a:ext>
            </a:extLst>
          </p:cNvPr>
          <p:cNvPicPr>
            <a:picLocks noChangeAspect="1"/>
          </p:cNvPicPr>
          <p:nvPr/>
        </p:nvPicPr>
        <p:blipFill>
          <a:blip r:embed="rId3"/>
          <a:stretch>
            <a:fillRect/>
          </a:stretch>
        </p:blipFill>
        <p:spPr>
          <a:xfrm>
            <a:off x="646111" y="1853248"/>
            <a:ext cx="7354326" cy="2724530"/>
          </a:xfrm>
          <a:prstGeom prst="rect">
            <a:avLst/>
          </a:prstGeom>
        </p:spPr>
      </p:pic>
      <p:pic>
        <p:nvPicPr>
          <p:cNvPr id="5" name="Picture 4">
            <a:extLst>
              <a:ext uri="{FF2B5EF4-FFF2-40B4-BE49-F238E27FC236}">
                <a16:creationId xmlns:a16="http://schemas.microsoft.com/office/drawing/2014/main" id="{B241BCEF-7499-4E1E-A730-F78B64B25834}"/>
              </a:ext>
            </a:extLst>
          </p:cNvPr>
          <p:cNvPicPr>
            <a:picLocks noChangeAspect="1"/>
          </p:cNvPicPr>
          <p:nvPr/>
        </p:nvPicPr>
        <p:blipFill>
          <a:blip r:embed="rId4"/>
          <a:stretch>
            <a:fillRect/>
          </a:stretch>
        </p:blipFill>
        <p:spPr>
          <a:xfrm>
            <a:off x="646111" y="1572992"/>
            <a:ext cx="7154273" cy="3153215"/>
          </a:xfrm>
          <a:prstGeom prst="rect">
            <a:avLst/>
          </a:prstGeom>
        </p:spPr>
      </p:pic>
      <p:pic>
        <p:nvPicPr>
          <p:cNvPr id="13" name="Picture 12">
            <a:extLst>
              <a:ext uri="{FF2B5EF4-FFF2-40B4-BE49-F238E27FC236}">
                <a16:creationId xmlns:a16="http://schemas.microsoft.com/office/drawing/2014/main" id="{4B3115BE-667F-4D87-B1C4-329D2B10DA76}"/>
              </a:ext>
            </a:extLst>
          </p:cNvPr>
          <p:cNvPicPr>
            <a:picLocks noChangeAspect="1"/>
          </p:cNvPicPr>
          <p:nvPr/>
        </p:nvPicPr>
        <p:blipFill>
          <a:blip r:embed="rId5"/>
          <a:stretch>
            <a:fillRect/>
          </a:stretch>
        </p:blipFill>
        <p:spPr>
          <a:xfrm>
            <a:off x="101600" y="1445363"/>
            <a:ext cx="11919943" cy="1161143"/>
          </a:xfrm>
          <a:prstGeom prst="rect">
            <a:avLst/>
          </a:prstGeom>
        </p:spPr>
      </p:pic>
      <p:sp>
        <p:nvSpPr>
          <p:cNvPr id="2" name="Title 1">
            <a:extLst>
              <a:ext uri="{FF2B5EF4-FFF2-40B4-BE49-F238E27FC236}">
                <a16:creationId xmlns:a16="http://schemas.microsoft.com/office/drawing/2014/main" id="{186BB423-14C6-4FC8-AB4E-9A4EEE1FF502}"/>
              </a:ext>
            </a:extLst>
          </p:cNvPr>
          <p:cNvSpPr>
            <a:spLocks noGrp="1"/>
          </p:cNvSpPr>
          <p:nvPr>
            <p:ph type="title"/>
          </p:nvPr>
        </p:nvSpPr>
        <p:spPr/>
        <p:txBody>
          <a:bodyPr/>
          <a:lstStyle/>
          <a:p>
            <a:r>
              <a:rPr lang="en-US" dirty="0">
                <a:solidFill>
                  <a:srgbClr val="FFFF00"/>
                </a:solidFill>
              </a:rPr>
              <a:t>Application</a:t>
            </a:r>
            <a:r>
              <a:rPr lang="en-US" dirty="0"/>
              <a:t>: Multinomial model</a:t>
            </a:r>
          </a:p>
        </p:txBody>
      </p:sp>
      <p:sp>
        <p:nvSpPr>
          <p:cNvPr id="10" name="TextBox 9">
            <a:extLst>
              <a:ext uri="{FF2B5EF4-FFF2-40B4-BE49-F238E27FC236}">
                <a16:creationId xmlns:a16="http://schemas.microsoft.com/office/drawing/2014/main" id="{D0FC2156-7648-4465-A034-3F25DE9E2856}"/>
              </a:ext>
            </a:extLst>
          </p:cNvPr>
          <p:cNvSpPr txBox="1"/>
          <p:nvPr/>
        </p:nvSpPr>
        <p:spPr>
          <a:xfrm>
            <a:off x="977900" y="4923151"/>
            <a:ext cx="108585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Data, transformed parameters, parameters to setup.</a:t>
            </a:r>
          </a:p>
          <a:p>
            <a:pPr marL="285750" indent="-285750">
              <a:buFont typeface="Arial" panose="020B0604020202020204" pitchFamily="34" charset="0"/>
              <a:buChar char="•"/>
            </a:pPr>
            <a:r>
              <a:rPr lang="en-US" dirty="0"/>
              <a:t>Random factors need to be setup in different parts of the model.</a:t>
            </a:r>
          </a:p>
        </p:txBody>
      </p:sp>
      <p:sp>
        <p:nvSpPr>
          <p:cNvPr id="15" name="TextBox 14">
            <a:extLst>
              <a:ext uri="{FF2B5EF4-FFF2-40B4-BE49-F238E27FC236}">
                <a16:creationId xmlns:a16="http://schemas.microsoft.com/office/drawing/2014/main" id="{0B720CF1-611B-4244-8715-04F7E850AE59}"/>
              </a:ext>
            </a:extLst>
          </p:cNvPr>
          <p:cNvSpPr txBox="1"/>
          <p:nvPr/>
        </p:nvSpPr>
        <p:spPr>
          <a:xfrm>
            <a:off x="977900" y="4938940"/>
            <a:ext cx="8305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Models in logical and testable blocks</a:t>
            </a:r>
          </a:p>
          <a:p>
            <a:pPr marL="285750" indent="-285750">
              <a:buFont typeface="Arial" panose="020B0604020202020204" pitchFamily="34" charset="0"/>
              <a:buChar char="•"/>
            </a:pPr>
            <a:r>
              <a:rPr lang="en-US" dirty="0"/>
              <a:t>Run in 1:20 minutes (without parameter space constraint)</a:t>
            </a:r>
          </a:p>
        </p:txBody>
      </p:sp>
      <p:sp>
        <p:nvSpPr>
          <p:cNvPr id="3" name="Rectangle 2">
            <a:extLst>
              <a:ext uri="{FF2B5EF4-FFF2-40B4-BE49-F238E27FC236}">
                <a16:creationId xmlns:a16="http://schemas.microsoft.com/office/drawing/2014/main" id="{BAD90C1A-E427-0B6C-312F-157CD475DB23}"/>
              </a:ext>
            </a:extLst>
          </p:cNvPr>
          <p:cNvSpPr/>
          <p:nvPr/>
        </p:nvSpPr>
        <p:spPr>
          <a:xfrm>
            <a:off x="511371" y="1640515"/>
            <a:ext cx="3757274" cy="74299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860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0">
                                            <p:txEl>
                                              <p:pRg st="0" end="0"/>
                                            </p:txEl>
                                          </p:spTgt>
                                        </p:tgtEl>
                                      </p:cBhvr>
                                    </p:animEffect>
                                    <p:set>
                                      <p:cBhvr>
                                        <p:cTn id="30" dur="1" fill="hold">
                                          <p:stCondLst>
                                            <p:cond delay="499"/>
                                          </p:stCondLst>
                                        </p:cTn>
                                        <p:tgtEl>
                                          <p:spTgt spid="10">
                                            <p:txEl>
                                              <p:pRg st="0" end="0"/>
                                            </p:txEl>
                                          </p:spTgt>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10">
                                            <p:txEl>
                                              <p:pRg st="1" end="1"/>
                                            </p:txEl>
                                          </p:spTgt>
                                        </p:tgtEl>
                                      </p:cBhvr>
                                    </p:animEffect>
                                    <p:set>
                                      <p:cBhvr>
                                        <p:cTn id="33" dur="1" fill="hold">
                                          <p:stCondLst>
                                            <p:cond delay="499"/>
                                          </p:stCondLst>
                                        </p:cTn>
                                        <p:tgtEl>
                                          <p:spTgt spid="10">
                                            <p:txEl>
                                              <p:pRg st="1" end="1"/>
                                            </p:txEl>
                                          </p:spTgt>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P spid="15"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C5B7E-9D36-43DC-8162-1F53FB27B929}"/>
              </a:ext>
            </a:extLst>
          </p:cNvPr>
          <p:cNvSpPr>
            <a:spLocks noGrp="1"/>
          </p:cNvSpPr>
          <p:nvPr>
            <p:ph type="title"/>
          </p:nvPr>
        </p:nvSpPr>
        <p:spPr/>
        <p:txBody>
          <a:bodyPr/>
          <a:lstStyle/>
          <a:p>
            <a:r>
              <a:rPr lang="en-US" dirty="0">
                <a:solidFill>
                  <a:srgbClr val="FFFF00"/>
                </a:solidFill>
              </a:rPr>
              <a:t>Application</a:t>
            </a:r>
            <a:r>
              <a:rPr lang="en-US" dirty="0"/>
              <a:t>: Simulation to validate model</a:t>
            </a:r>
          </a:p>
        </p:txBody>
      </p:sp>
      <p:sp>
        <p:nvSpPr>
          <p:cNvPr id="3" name="Content Placeholder 2">
            <a:extLst>
              <a:ext uri="{FF2B5EF4-FFF2-40B4-BE49-F238E27FC236}">
                <a16:creationId xmlns:a16="http://schemas.microsoft.com/office/drawing/2014/main" id="{C398525B-E580-4C45-AE16-418DBE869C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82140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B423-14C6-4FC8-AB4E-9A4EEE1FF502}"/>
              </a:ext>
            </a:extLst>
          </p:cNvPr>
          <p:cNvSpPr>
            <a:spLocks noGrp="1"/>
          </p:cNvSpPr>
          <p:nvPr>
            <p:ph type="title"/>
          </p:nvPr>
        </p:nvSpPr>
        <p:spPr/>
        <p:txBody>
          <a:bodyPr/>
          <a:lstStyle/>
          <a:p>
            <a:r>
              <a:rPr lang="en-US" dirty="0"/>
              <a:t>Application: Full model</a:t>
            </a:r>
          </a:p>
        </p:txBody>
      </p:sp>
      <p:pic>
        <p:nvPicPr>
          <p:cNvPr id="5" name="Picture 4">
            <a:extLst>
              <a:ext uri="{FF2B5EF4-FFF2-40B4-BE49-F238E27FC236}">
                <a16:creationId xmlns:a16="http://schemas.microsoft.com/office/drawing/2014/main" id="{B241BCEF-7499-4E1E-A730-F78B64B25834}"/>
              </a:ext>
            </a:extLst>
          </p:cNvPr>
          <p:cNvPicPr>
            <a:picLocks noChangeAspect="1"/>
          </p:cNvPicPr>
          <p:nvPr/>
        </p:nvPicPr>
        <p:blipFill>
          <a:blip r:embed="rId3"/>
          <a:stretch>
            <a:fillRect/>
          </a:stretch>
        </p:blipFill>
        <p:spPr>
          <a:xfrm>
            <a:off x="646111" y="1572992"/>
            <a:ext cx="7154273" cy="3153215"/>
          </a:xfrm>
          <a:prstGeom prst="rect">
            <a:avLst/>
          </a:prstGeom>
        </p:spPr>
      </p:pic>
      <p:sp>
        <p:nvSpPr>
          <p:cNvPr id="10" name="TextBox 9">
            <a:extLst>
              <a:ext uri="{FF2B5EF4-FFF2-40B4-BE49-F238E27FC236}">
                <a16:creationId xmlns:a16="http://schemas.microsoft.com/office/drawing/2014/main" id="{D0FC2156-7648-4465-A034-3F25DE9E2856}"/>
              </a:ext>
            </a:extLst>
          </p:cNvPr>
          <p:cNvSpPr txBox="1"/>
          <p:nvPr/>
        </p:nvSpPr>
        <p:spPr>
          <a:xfrm>
            <a:off x="977900" y="4923151"/>
            <a:ext cx="108585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80 lines of codes.</a:t>
            </a:r>
          </a:p>
          <a:p>
            <a:pPr marL="285750" indent="-285750">
              <a:buFont typeface="Arial" panose="020B0604020202020204" pitchFamily="34" charset="0"/>
              <a:buChar char="•"/>
            </a:pPr>
            <a:r>
              <a:rPr lang="en-US" dirty="0"/>
              <a:t>Data, transformed parameters, parameters to setup.</a:t>
            </a:r>
          </a:p>
          <a:p>
            <a:pPr marL="285750" indent="-285750">
              <a:buFont typeface="Arial" panose="020B0604020202020204" pitchFamily="34" charset="0"/>
              <a:buChar char="•"/>
            </a:pPr>
            <a:r>
              <a:rPr lang="en-US" dirty="0"/>
              <a:t>Random factors need to be setup in different parts of the model.</a:t>
            </a:r>
          </a:p>
          <a:p>
            <a:pPr marL="285750" indent="-285750">
              <a:buFont typeface="Arial" panose="020B0604020202020204" pitchFamily="34" charset="0"/>
              <a:buChar char="•"/>
            </a:pPr>
            <a:r>
              <a:rPr lang="en-US" dirty="0"/>
              <a:t>‘Big data’ (</a:t>
            </a:r>
            <a:r>
              <a:rPr lang="en-US" dirty="0" err="1"/>
              <a:t>NxN</a:t>
            </a:r>
            <a:r>
              <a:rPr lang="en-US" dirty="0"/>
              <a:t> matrix, X parameters to estimates Overload of memory</a:t>
            </a:r>
          </a:p>
        </p:txBody>
      </p:sp>
      <p:pic>
        <p:nvPicPr>
          <p:cNvPr id="11" name="Picture 10">
            <a:extLst>
              <a:ext uri="{FF2B5EF4-FFF2-40B4-BE49-F238E27FC236}">
                <a16:creationId xmlns:a16="http://schemas.microsoft.com/office/drawing/2014/main" id="{CBB8F837-3DD3-447A-9913-9C1F845D0D46}"/>
              </a:ext>
            </a:extLst>
          </p:cNvPr>
          <p:cNvPicPr>
            <a:picLocks noChangeAspect="1"/>
          </p:cNvPicPr>
          <p:nvPr/>
        </p:nvPicPr>
        <p:blipFill>
          <a:blip r:embed="rId4"/>
          <a:stretch>
            <a:fillRect/>
          </a:stretch>
        </p:blipFill>
        <p:spPr>
          <a:xfrm>
            <a:off x="646111" y="1853248"/>
            <a:ext cx="7354326" cy="2724530"/>
          </a:xfrm>
          <a:prstGeom prst="rect">
            <a:avLst/>
          </a:prstGeom>
        </p:spPr>
      </p:pic>
      <p:pic>
        <p:nvPicPr>
          <p:cNvPr id="12" name="Picture 11">
            <a:extLst>
              <a:ext uri="{FF2B5EF4-FFF2-40B4-BE49-F238E27FC236}">
                <a16:creationId xmlns:a16="http://schemas.microsoft.com/office/drawing/2014/main" id="{DBCDA463-C930-4FBE-8350-092618EFBD43}"/>
              </a:ext>
            </a:extLst>
          </p:cNvPr>
          <p:cNvPicPr>
            <a:picLocks noChangeAspect="1"/>
          </p:cNvPicPr>
          <p:nvPr/>
        </p:nvPicPr>
        <p:blipFill>
          <a:blip r:embed="rId5"/>
          <a:stretch>
            <a:fillRect/>
          </a:stretch>
        </p:blipFill>
        <p:spPr>
          <a:xfrm>
            <a:off x="626671" y="1382465"/>
            <a:ext cx="6239746" cy="3534268"/>
          </a:xfrm>
          <a:prstGeom prst="rect">
            <a:avLst/>
          </a:prstGeom>
        </p:spPr>
      </p:pic>
      <p:pic>
        <p:nvPicPr>
          <p:cNvPr id="16" name="Picture 15">
            <a:extLst>
              <a:ext uri="{FF2B5EF4-FFF2-40B4-BE49-F238E27FC236}">
                <a16:creationId xmlns:a16="http://schemas.microsoft.com/office/drawing/2014/main" id="{54A599D7-7330-4B0B-A271-7594F3AB95CD}"/>
              </a:ext>
            </a:extLst>
          </p:cNvPr>
          <p:cNvPicPr>
            <a:picLocks noChangeAspect="1"/>
          </p:cNvPicPr>
          <p:nvPr/>
        </p:nvPicPr>
        <p:blipFill>
          <a:blip r:embed="rId6"/>
          <a:stretch>
            <a:fillRect/>
          </a:stretch>
        </p:blipFill>
        <p:spPr>
          <a:xfrm>
            <a:off x="393666" y="1382465"/>
            <a:ext cx="7097115" cy="5144218"/>
          </a:xfrm>
          <a:prstGeom prst="rect">
            <a:avLst/>
          </a:prstGeom>
        </p:spPr>
      </p:pic>
      <p:sp>
        <p:nvSpPr>
          <p:cNvPr id="18" name="Rectangle 17">
            <a:extLst>
              <a:ext uri="{FF2B5EF4-FFF2-40B4-BE49-F238E27FC236}">
                <a16:creationId xmlns:a16="http://schemas.microsoft.com/office/drawing/2014/main" id="{250B6B6F-D5B7-4493-8640-48E10BEB6830}"/>
              </a:ext>
            </a:extLst>
          </p:cNvPr>
          <p:cNvSpPr/>
          <p:nvPr/>
        </p:nvSpPr>
        <p:spPr>
          <a:xfrm>
            <a:off x="7632700" y="2941888"/>
            <a:ext cx="4660900" cy="646331"/>
          </a:xfrm>
          <a:prstGeom prst="rect">
            <a:avLst/>
          </a:prstGeom>
        </p:spPr>
        <p:txBody>
          <a:bodyPr wrap="square">
            <a:spAutoFit/>
          </a:bodyPr>
          <a:lstStyle/>
          <a:p>
            <a:pPr marL="285750" indent="-285750">
              <a:buFont typeface="Arial" panose="020B0604020202020204" pitchFamily="34" charset="0"/>
              <a:buChar char="•"/>
            </a:pPr>
            <a:r>
              <a:rPr lang="en-US" dirty="0"/>
              <a:t>15 lines</a:t>
            </a:r>
          </a:p>
          <a:p>
            <a:pPr marL="285750" indent="-285750">
              <a:buFont typeface="Arial" panose="020B0604020202020204" pitchFamily="34" charset="0"/>
              <a:buChar char="•"/>
            </a:pPr>
            <a:r>
              <a:rPr lang="en-US" dirty="0"/>
              <a:t>Models in logical and testable blocks</a:t>
            </a:r>
          </a:p>
        </p:txBody>
      </p:sp>
    </p:spTree>
    <p:extLst>
      <p:ext uri="{BB962C8B-B14F-4D97-AF65-F5344CB8AC3E}">
        <p14:creationId xmlns:p14="http://schemas.microsoft.com/office/powerpoint/2010/main" val="369212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Effect transition="in" filter="fade">
                                      <p:cBhvr>
                                        <p:cTn id="11" dur="500"/>
                                        <p:tgtEl>
                                          <p:spTgt spid="10">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animEffect transition="in" filter="fade">
                                      <p:cBhvr>
                                        <p:cTn id="26" dur="500"/>
                                        <p:tgtEl>
                                          <p:spTgt spid="1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0">
                                            <p:txEl>
                                              <p:pRg st="0" end="0"/>
                                            </p:txEl>
                                          </p:spTgt>
                                        </p:tgtEl>
                                      </p:cBhvr>
                                    </p:animEffect>
                                    <p:set>
                                      <p:cBhvr>
                                        <p:cTn id="34" dur="1" fill="hold">
                                          <p:stCondLst>
                                            <p:cond delay="499"/>
                                          </p:stCondLst>
                                        </p:cTn>
                                        <p:tgtEl>
                                          <p:spTgt spid="10">
                                            <p:txEl>
                                              <p:pRg st="0" end="0"/>
                                            </p:txEl>
                                          </p:spTgt>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0">
                                            <p:txEl>
                                              <p:pRg st="1" end="1"/>
                                            </p:txEl>
                                          </p:spTgt>
                                        </p:tgtEl>
                                      </p:cBhvr>
                                    </p:animEffect>
                                    <p:set>
                                      <p:cBhvr>
                                        <p:cTn id="37" dur="1" fill="hold">
                                          <p:stCondLst>
                                            <p:cond delay="499"/>
                                          </p:stCondLst>
                                        </p:cTn>
                                        <p:tgtEl>
                                          <p:spTgt spid="10">
                                            <p:txEl>
                                              <p:pRg st="1" end="1"/>
                                            </p:txEl>
                                          </p:spTgt>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0">
                                            <p:txEl>
                                              <p:pRg st="2" end="2"/>
                                            </p:txEl>
                                          </p:spTgt>
                                        </p:tgtEl>
                                      </p:cBhvr>
                                    </p:animEffect>
                                    <p:set>
                                      <p:cBhvr>
                                        <p:cTn id="40" dur="1" fill="hold">
                                          <p:stCondLst>
                                            <p:cond delay="499"/>
                                          </p:stCondLst>
                                        </p:cTn>
                                        <p:tgtEl>
                                          <p:spTgt spid="10">
                                            <p:txEl>
                                              <p:pRg st="2" end="2"/>
                                            </p:txEl>
                                          </p:spTgt>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0">
                                            <p:txEl>
                                              <p:pRg st="3" end="3"/>
                                            </p:txEl>
                                          </p:spTgt>
                                        </p:tgtEl>
                                      </p:cBhvr>
                                    </p:animEffect>
                                    <p:set>
                                      <p:cBhvr>
                                        <p:cTn id="43" dur="1" fill="hold">
                                          <p:stCondLst>
                                            <p:cond delay="499"/>
                                          </p:stCondLst>
                                        </p:cTn>
                                        <p:tgtEl>
                                          <p:spTgt spid="10">
                                            <p:txEl>
                                              <p:pRg st="3" end="3"/>
                                            </p:txEl>
                                          </p:spTgt>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B423-14C6-4FC8-AB4E-9A4EEE1FF502}"/>
              </a:ext>
            </a:extLst>
          </p:cNvPr>
          <p:cNvSpPr>
            <a:spLocks noGrp="1"/>
          </p:cNvSpPr>
          <p:nvPr>
            <p:ph type="title"/>
          </p:nvPr>
        </p:nvSpPr>
        <p:spPr/>
        <p:txBody>
          <a:bodyPr/>
          <a:lstStyle/>
          <a:p>
            <a:r>
              <a:rPr lang="en-US" dirty="0">
                <a:solidFill>
                  <a:srgbClr val="FFFF00"/>
                </a:solidFill>
              </a:rPr>
              <a:t>Application</a:t>
            </a:r>
            <a:r>
              <a:rPr lang="en-US" dirty="0"/>
              <a:t>: Issue</a:t>
            </a:r>
          </a:p>
        </p:txBody>
      </p:sp>
      <p:sp>
        <p:nvSpPr>
          <p:cNvPr id="3" name="TextBox 2">
            <a:extLst>
              <a:ext uri="{FF2B5EF4-FFF2-40B4-BE49-F238E27FC236}">
                <a16:creationId xmlns:a16="http://schemas.microsoft.com/office/drawing/2014/main" id="{80B7515C-1ECC-4B77-A549-5EACA9A124C9}"/>
              </a:ext>
            </a:extLst>
          </p:cNvPr>
          <p:cNvSpPr txBox="1"/>
          <p:nvPr/>
        </p:nvSpPr>
        <p:spPr>
          <a:xfrm>
            <a:off x="368300" y="2644170"/>
            <a:ext cx="1098550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FF00"/>
                </a:solidFill>
              </a:rPr>
              <a:t>GPU</a:t>
            </a:r>
            <a:r>
              <a:rPr lang="en-US" sz="2400" dirty="0"/>
              <a:t> memory limits, would have required ~ 24 GB of RAM, equivalent of RTX 3090 (~1200 euros)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Run model on GPU (8GB) with memory </a:t>
            </a:r>
            <a:r>
              <a:rPr lang="en-US" sz="2400" dirty="0">
                <a:solidFill>
                  <a:srgbClr val="FFFF00"/>
                </a:solidFill>
              </a:rPr>
              <a:t>deallocation</a:t>
            </a:r>
            <a:r>
              <a:rPr lang="en-US" sz="2400" dirty="0"/>
              <a:t>: 38h12 min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solidFill>
                  <a:srgbClr val="FFFF00"/>
                </a:solidFill>
              </a:rPr>
              <a:t>CPU</a:t>
            </a:r>
            <a:r>
              <a:rPr lang="en-US" sz="2400" dirty="0"/>
              <a:t> and use computer RAM of 63 GB : 24h53 min</a:t>
            </a:r>
          </a:p>
        </p:txBody>
      </p:sp>
    </p:spTree>
    <p:extLst>
      <p:ext uri="{BB962C8B-B14F-4D97-AF65-F5344CB8AC3E}">
        <p14:creationId xmlns:p14="http://schemas.microsoft.com/office/powerpoint/2010/main" val="154008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04A8-AB7E-4FC4-92F3-EBA5E7E136F0}"/>
              </a:ext>
            </a:extLst>
          </p:cNvPr>
          <p:cNvSpPr>
            <a:spLocks noGrp="1"/>
          </p:cNvSpPr>
          <p:nvPr>
            <p:ph type="title"/>
          </p:nvPr>
        </p:nvSpPr>
        <p:spPr/>
        <p:txBody>
          <a:bodyPr/>
          <a:lstStyle/>
          <a:p>
            <a:r>
              <a:rPr lang="en-US" dirty="0">
                <a:solidFill>
                  <a:srgbClr val="FFFF00"/>
                </a:solidFill>
              </a:rPr>
              <a:t>Work in progress 1 </a:t>
            </a:r>
          </a:p>
        </p:txBody>
      </p:sp>
      <p:pic>
        <p:nvPicPr>
          <p:cNvPr id="4" name="Picture 3">
            <a:extLst>
              <a:ext uri="{FF2B5EF4-FFF2-40B4-BE49-F238E27FC236}">
                <a16:creationId xmlns:a16="http://schemas.microsoft.com/office/drawing/2014/main" id="{2507EC3B-9AE9-4B7C-B947-711A47E7D550}"/>
              </a:ext>
            </a:extLst>
          </p:cNvPr>
          <p:cNvPicPr>
            <a:picLocks noChangeAspect="1"/>
          </p:cNvPicPr>
          <p:nvPr/>
        </p:nvPicPr>
        <p:blipFill>
          <a:blip r:embed="rId2"/>
          <a:stretch>
            <a:fillRect/>
          </a:stretch>
        </p:blipFill>
        <p:spPr>
          <a:xfrm>
            <a:off x="2061599" y="2485893"/>
            <a:ext cx="8068801" cy="1886213"/>
          </a:xfrm>
          <a:prstGeom prst="rect">
            <a:avLst/>
          </a:prstGeom>
        </p:spPr>
      </p:pic>
      <p:pic>
        <p:nvPicPr>
          <p:cNvPr id="8" name="Image 7">
            <a:extLst>
              <a:ext uri="{FF2B5EF4-FFF2-40B4-BE49-F238E27FC236}">
                <a16:creationId xmlns:a16="http://schemas.microsoft.com/office/drawing/2014/main" id="{73F64BD3-2657-EA34-FD40-D303AF5425AA}"/>
              </a:ext>
            </a:extLst>
          </p:cNvPr>
          <p:cNvPicPr>
            <a:picLocks noChangeAspect="1"/>
          </p:cNvPicPr>
          <p:nvPr/>
        </p:nvPicPr>
        <p:blipFill>
          <a:blip r:embed="rId3"/>
          <a:stretch>
            <a:fillRect/>
          </a:stretch>
        </p:blipFill>
        <p:spPr>
          <a:xfrm>
            <a:off x="-1" y="1325282"/>
            <a:ext cx="12192000" cy="5080000"/>
          </a:xfrm>
          <a:prstGeom prst="rect">
            <a:avLst/>
          </a:prstGeom>
        </p:spPr>
      </p:pic>
    </p:spTree>
    <p:extLst>
      <p:ext uri="{BB962C8B-B14F-4D97-AF65-F5344CB8AC3E}">
        <p14:creationId xmlns:p14="http://schemas.microsoft.com/office/powerpoint/2010/main" val="9634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855A-6867-4467-A3B4-6FB39ACAE4A7}"/>
              </a:ext>
            </a:extLst>
          </p:cNvPr>
          <p:cNvSpPr>
            <a:spLocks noGrp="1"/>
          </p:cNvSpPr>
          <p:nvPr>
            <p:ph type="title"/>
          </p:nvPr>
        </p:nvSpPr>
        <p:spPr/>
        <p:txBody>
          <a:bodyPr/>
          <a:lstStyle/>
          <a:p>
            <a:r>
              <a:rPr lang="en-US" dirty="0">
                <a:solidFill>
                  <a:srgbClr val="FFFF00"/>
                </a:solidFill>
              </a:rPr>
              <a:t>Summary</a:t>
            </a:r>
          </a:p>
        </p:txBody>
      </p:sp>
      <p:sp>
        <p:nvSpPr>
          <p:cNvPr id="4" name="TextBox 3">
            <a:extLst>
              <a:ext uri="{FF2B5EF4-FFF2-40B4-BE49-F238E27FC236}">
                <a16:creationId xmlns:a16="http://schemas.microsoft.com/office/drawing/2014/main" id="{A97D9C45-A4D3-4062-9CB0-F87151A64316}"/>
              </a:ext>
            </a:extLst>
          </p:cNvPr>
          <p:cNvSpPr txBox="1"/>
          <p:nvPr/>
        </p:nvSpPr>
        <p:spPr>
          <a:xfrm>
            <a:off x="611981" y="1865432"/>
            <a:ext cx="75184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Pros:</a:t>
            </a:r>
          </a:p>
          <a:p>
            <a:pPr marL="742950" lvl="1" indent="-285750">
              <a:buFont typeface="Arial" panose="020B0604020202020204" pitchFamily="34" charset="0"/>
              <a:buChar char="•"/>
            </a:pPr>
            <a:r>
              <a:rPr lang="en-US" dirty="0"/>
              <a:t>Shorter model setup</a:t>
            </a:r>
          </a:p>
          <a:p>
            <a:pPr marL="742950" lvl="1" indent="-285750">
              <a:buFont typeface="Arial" panose="020B0604020202020204" pitchFamily="34" charset="0"/>
              <a:buChar char="•"/>
            </a:pPr>
            <a:r>
              <a:rPr lang="en-US" dirty="0"/>
              <a:t>Easily testable</a:t>
            </a:r>
          </a:p>
          <a:p>
            <a:pPr marL="742950" lvl="1" indent="-285750">
              <a:buFont typeface="Arial" panose="020B0604020202020204" pitchFamily="34" charset="0"/>
              <a:buChar char="•"/>
            </a:pPr>
            <a:r>
              <a:rPr lang="en-US" dirty="0"/>
              <a:t>Dynamic programming directly within python</a:t>
            </a:r>
          </a:p>
          <a:p>
            <a:pPr marL="742950" lvl="1" indent="-285750">
              <a:buFont typeface="Arial" panose="020B0604020202020204" pitchFamily="34" charset="0"/>
              <a:buChar char="•"/>
            </a:pPr>
            <a:r>
              <a:rPr lang="en-US" dirty="0"/>
              <a:t>Modular Models</a:t>
            </a:r>
          </a:p>
          <a:p>
            <a:pPr marL="742950" lvl="1" indent="-285750">
              <a:buFont typeface="Arial" panose="020B0604020202020204" pitchFamily="34" charset="0"/>
              <a:buChar char="•"/>
            </a:pPr>
            <a:r>
              <a:rPr lang="en-US" dirty="0"/>
              <a:t>Speed</a:t>
            </a:r>
          </a:p>
          <a:p>
            <a:pPr marL="742950" lvl="1" indent="-285750">
              <a:buFont typeface="Arial" panose="020B0604020202020204" pitchFamily="34" charset="0"/>
              <a:buChar char="•"/>
            </a:pPr>
            <a:r>
              <a:rPr lang="en-US" dirty="0"/>
              <a:t>Scalability</a:t>
            </a:r>
          </a:p>
          <a:p>
            <a:pPr marL="742950" lvl="1" indent="-285750">
              <a:buFont typeface="Arial" panose="020B0604020202020204" pitchFamily="34" charset="0"/>
              <a:buChar char="•"/>
            </a:pPr>
            <a:r>
              <a:rPr lang="en-US" dirty="0"/>
              <a:t>Cross platform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a:t>
            </a:r>
          </a:p>
          <a:p>
            <a:pPr marL="742950" lvl="1" indent="-285750">
              <a:buFont typeface="Arial" panose="020B0604020202020204" pitchFamily="34" charset="0"/>
              <a:buChar char="•"/>
            </a:pPr>
            <a:r>
              <a:rPr lang="en-US" dirty="0"/>
              <a:t>GPU memory limitations/price</a:t>
            </a: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896F7225-E74B-4129-A33F-3FA97997B5DB}"/>
              </a:ext>
            </a:extLst>
          </p:cNvPr>
          <p:cNvPicPr>
            <a:picLocks noChangeAspect="1"/>
          </p:cNvPicPr>
          <p:nvPr/>
        </p:nvPicPr>
        <p:blipFill rotWithShape="1">
          <a:blip r:embed="rId2"/>
          <a:srcRect t="13889" b="17083"/>
          <a:stretch/>
        </p:blipFill>
        <p:spPr>
          <a:xfrm>
            <a:off x="7484496" y="566301"/>
            <a:ext cx="3945504" cy="6052208"/>
          </a:xfrm>
          <a:prstGeom prst="rect">
            <a:avLst/>
          </a:prstGeom>
        </p:spPr>
      </p:pic>
      <p:pic>
        <p:nvPicPr>
          <p:cNvPr id="10242" name="Picture 2" descr="https://i0.wp.com/timdettmers.com/wp-content/uploads/2023/01/GPUS_Ada_raw_performance3.png?ssl=1">
            <a:extLst>
              <a:ext uri="{FF2B5EF4-FFF2-40B4-BE49-F238E27FC236}">
                <a16:creationId xmlns:a16="http://schemas.microsoft.com/office/drawing/2014/main" id="{FA01F0BF-7789-4838-8DAE-C448D07A5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08" y="0"/>
            <a:ext cx="6851650" cy="673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au 2">
            <a:extLst>
              <a:ext uri="{FF2B5EF4-FFF2-40B4-BE49-F238E27FC236}">
                <a16:creationId xmlns:a16="http://schemas.microsoft.com/office/drawing/2014/main" id="{06E4237A-A2E9-D3B5-1142-E5FE8ECE03A2}"/>
              </a:ext>
            </a:extLst>
          </p:cNvPr>
          <p:cNvGraphicFramePr>
            <a:graphicFrameLocks noGrp="1"/>
          </p:cNvGraphicFramePr>
          <p:nvPr>
            <p:extLst>
              <p:ext uri="{D42A27DB-BD31-4B8C-83A1-F6EECF244321}">
                <p14:modId xmlns:p14="http://schemas.microsoft.com/office/powerpoint/2010/main" val="151012865"/>
              </p:ext>
            </p:extLst>
          </p:nvPr>
        </p:nvGraphicFramePr>
        <p:xfrm>
          <a:off x="94030" y="566301"/>
          <a:ext cx="762000" cy="1766786"/>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1748104092"/>
                    </a:ext>
                  </a:extLst>
                </a:gridCol>
              </a:tblGrid>
              <a:tr h="151667">
                <a:tc>
                  <a:txBody>
                    <a:bodyPr/>
                    <a:lstStyle/>
                    <a:p>
                      <a:pPr algn="ctr" fontAlgn="ctr"/>
                      <a:r>
                        <a:rPr lang="fr-FR" sz="700" u="none" strike="noStrike">
                          <a:effectLst/>
                        </a:rPr>
                        <a:t>Price</a:t>
                      </a:r>
                      <a:endParaRPr lang="fr-FR" sz="700" b="1" i="0" u="none" strike="noStrike">
                        <a:solidFill>
                          <a:srgbClr val="00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867438446"/>
                  </a:ext>
                </a:extLst>
              </a:tr>
              <a:tr h="156867">
                <a:tc>
                  <a:txBody>
                    <a:bodyPr/>
                    <a:lstStyle/>
                    <a:p>
                      <a:pPr algn="ctr" fontAlgn="ctr"/>
                      <a:r>
                        <a:rPr lang="fr-FR" sz="700" u="none" strike="noStrike">
                          <a:effectLst/>
                        </a:rPr>
                        <a:t>$33,0001</a:t>
                      </a:r>
                      <a:endParaRPr lang="fr-FR" sz="700" b="0" i="0" u="none" strike="noStrike">
                        <a:solidFill>
                          <a:srgbClr val="00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1505253683"/>
                  </a:ext>
                </a:extLst>
              </a:tr>
              <a:tr h="127488">
                <a:tc>
                  <a:txBody>
                    <a:bodyPr/>
                    <a:lstStyle/>
                    <a:p>
                      <a:pPr algn="ctr" fontAlgn="ctr"/>
                      <a:r>
                        <a:rPr lang="fr-FR" sz="700" u="none" strike="noStrike" dirty="0">
                          <a:effectLst/>
                        </a:rPr>
                        <a:t>$28,9992</a:t>
                      </a:r>
                      <a:endParaRPr lang="fr-FR" sz="700" b="0" i="0" u="none" strike="noStrike" dirty="0">
                        <a:solidFill>
                          <a:srgbClr val="00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1855501667"/>
                  </a:ext>
                </a:extLst>
              </a:tr>
              <a:tr h="123580">
                <a:tc>
                  <a:txBody>
                    <a:bodyPr/>
                    <a:lstStyle/>
                    <a:p>
                      <a:pPr algn="ctr" fontAlgn="ctr"/>
                      <a:r>
                        <a:rPr lang="fr-FR" sz="700" u="none" strike="noStrike">
                          <a:effectLst/>
                        </a:rPr>
                        <a:t>$1,5993</a:t>
                      </a:r>
                      <a:endParaRPr lang="fr-FR" sz="700" b="0" i="0" u="none" strike="noStrike">
                        <a:solidFill>
                          <a:srgbClr val="00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64465094"/>
                  </a:ext>
                </a:extLst>
              </a:tr>
              <a:tr h="153866">
                <a:tc>
                  <a:txBody>
                    <a:bodyPr/>
                    <a:lstStyle/>
                    <a:p>
                      <a:pPr algn="ctr" fontAlgn="ctr"/>
                      <a:r>
                        <a:rPr lang="fr-FR" sz="700" u="none" strike="noStrike" dirty="0">
                          <a:effectLst/>
                        </a:rPr>
                        <a:t>$6,8004</a:t>
                      </a:r>
                      <a:endParaRPr lang="fr-FR" sz="700" b="0" i="0" u="none" strike="noStrike" dirty="0">
                        <a:solidFill>
                          <a:srgbClr val="00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3686765250"/>
                  </a:ext>
                </a:extLst>
              </a:tr>
              <a:tr h="180242">
                <a:tc>
                  <a:txBody>
                    <a:bodyPr/>
                    <a:lstStyle/>
                    <a:p>
                      <a:pPr algn="ctr" fontAlgn="ctr"/>
                      <a:r>
                        <a:rPr lang="fr-FR" sz="700" u="none" strike="noStrike" dirty="0">
                          <a:effectLst/>
                        </a:rPr>
                        <a:t>$29,751</a:t>
                      </a:r>
                      <a:endParaRPr lang="fr-FR" sz="700" b="0" i="0" u="none" strike="noStrike" dirty="0">
                        <a:solidFill>
                          <a:srgbClr val="00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2523127073"/>
                  </a:ext>
                </a:extLst>
              </a:tr>
              <a:tr h="184150">
                <a:tc>
                  <a:txBody>
                    <a:bodyPr/>
                    <a:lstStyle/>
                    <a:p>
                      <a:pPr algn="ctr" fontAlgn="ctr"/>
                      <a:r>
                        <a:rPr lang="fr-FR" sz="700" u="none" strike="noStrike">
                          <a:effectLst/>
                        </a:rPr>
                        <a:t>1,0696</a:t>
                      </a:r>
                      <a:endParaRPr lang="fr-FR" sz="700" b="0" i="0" u="none" strike="noStrike">
                        <a:solidFill>
                          <a:srgbClr val="00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2174521844"/>
                  </a:ext>
                </a:extLst>
              </a:tr>
              <a:tr h="241300">
                <a:tc>
                  <a:txBody>
                    <a:bodyPr/>
                    <a:lstStyle/>
                    <a:p>
                      <a:pPr algn="ctr" fontAlgn="ctr"/>
                      <a:r>
                        <a:rPr lang="fr-FR" sz="700" u="none" strike="noStrike" dirty="0">
                          <a:effectLst/>
                        </a:rPr>
                        <a:t>$8,240.00 - $10,175.007</a:t>
                      </a:r>
                      <a:endParaRPr lang="fr-FR" sz="700" b="0" i="0" u="none" strike="noStrike" dirty="0">
                        <a:solidFill>
                          <a:srgbClr val="00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2656937574"/>
                  </a:ext>
                </a:extLst>
              </a:tr>
              <a:tr h="150446">
                <a:tc>
                  <a:txBody>
                    <a:bodyPr/>
                    <a:lstStyle/>
                    <a:p>
                      <a:pPr algn="ctr" fontAlgn="ctr"/>
                      <a:r>
                        <a:rPr lang="fr-FR" sz="700" u="none" strike="noStrike" dirty="0">
                          <a:effectLst/>
                        </a:rPr>
                        <a:t>6098</a:t>
                      </a:r>
                      <a:endParaRPr lang="fr-FR" sz="700" b="0" i="0" u="none" strike="noStrike" dirty="0">
                        <a:solidFill>
                          <a:srgbClr val="00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3648750556"/>
                  </a:ext>
                </a:extLst>
              </a:tr>
              <a:tr h="109904">
                <a:tc>
                  <a:txBody>
                    <a:bodyPr/>
                    <a:lstStyle/>
                    <a:p>
                      <a:pPr algn="ctr" fontAlgn="ctr"/>
                      <a:r>
                        <a:rPr lang="fr-FR" sz="700" u="none" strike="noStrike">
                          <a:effectLst/>
                        </a:rPr>
                        <a:t>1,3299</a:t>
                      </a:r>
                      <a:endParaRPr lang="fr-FR" sz="700" b="0" i="0" u="none" strike="noStrike">
                        <a:solidFill>
                          <a:srgbClr val="00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1077357924"/>
                  </a:ext>
                </a:extLst>
              </a:tr>
              <a:tr h="184150">
                <a:tc>
                  <a:txBody>
                    <a:bodyPr/>
                    <a:lstStyle/>
                    <a:p>
                      <a:pPr algn="ctr" fontAlgn="ctr"/>
                      <a:r>
                        <a:rPr lang="fr-FR" sz="700" u="none" strike="noStrike" kern="1200" dirty="0">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$8,240.00</a:t>
                      </a:r>
                      <a:endParaRPr lang="fr-FR" sz="700" u="none" strike="noStrike" kern="1200"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1517733629"/>
                  </a:ext>
                </a:extLst>
              </a:tr>
            </a:tbl>
          </a:graphicData>
        </a:graphic>
      </p:graphicFrame>
    </p:spTree>
    <p:extLst>
      <p:ext uri="{BB962C8B-B14F-4D97-AF65-F5344CB8AC3E}">
        <p14:creationId xmlns:p14="http://schemas.microsoft.com/office/powerpoint/2010/main" val="3519131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4CF5-D835-45D8-92F3-A166A0A642A5}"/>
              </a:ext>
            </a:extLst>
          </p:cNvPr>
          <p:cNvSpPr>
            <a:spLocks noGrp="1"/>
          </p:cNvSpPr>
          <p:nvPr>
            <p:ph type="title"/>
          </p:nvPr>
        </p:nvSpPr>
        <p:spPr/>
        <p:txBody>
          <a:bodyPr/>
          <a:lstStyle/>
          <a:p>
            <a:r>
              <a:rPr lang="en-US" dirty="0">
                <a:solidFill>
                  <a:srgbClr val="FFFF00"/>
                </a:solidFill>
              </a:rPr>
              <a:t>Future of the project</a:t>
            </a:r>
          </a:p>
        </p:txBody>
      </p:sp>
      <p:sp>
        <p:nvSpPr>
          <p:cNvPr id="3" name="Content Placeholder 2">
            <a:extLst>
              <a:ext uri="{FF2B5EF4-FFF2-40B4-BE49-F238E27FC236}">
                <a16:creationId xmlns:a16="http://schemas.microsoft.com/office/drawing/2014/main" id="{29461BBD-0661-49DF-959F-7ED59D403C3B}"/>
              </a:ext>
            </a:extLst>
          </p:cNvPr>
          <p:cNvSpPr>
            <a:spLocks noGrp="1"/>
          </p:cNvSpPr>
          <p:nvPr>
            <p:ph idx="1"/>
          </p:nvPr>
        </p:nvSpPr>
        <p:spPr>
          <a:xfrm>
            <a:off x="1218593" y="1331259"/>
            <a:ext cx="8946541" cy="5002866"/>
          </a:xfrm>
        </p:spPr>
        <p:txBody>
          <a:bodyPr>
            <a:normAutofit lnSpcReduction="10000"/>
          </a:bodyPr>
          <a:lstStyle/>
          <a:p>
            <a:pPr>
              <a:buFont typeface="Arial" panose="020B0604020202020204" pitchFamily="34" charset="0"/>
              <a:buChar char="•"/>
            </a:pPr>
            <a:r>
              <a:rPr lang="en-US" dirty="0"/>
              <a:t>Redo </a:t>
            </a:r>
            <a:r>
              <a:rPr lang="en-US" dirty="0">
                <a:solidFill>
                  <a:srgbClr val="FFFF00"/>
                </a:solidFill>
              </a:rPr>
              <a:t>STRAND</a:t>
            </a:r>
            <a:r>
              <a:rPr lang="en-US" dirty="0"/>
              <a:t> with a modular approach</a:t>
            </a:r>
          </a:p>
          <a:p>
            <a:pPr>
              <a:buFont typeface="Arial" panose="020B0604020202020204" pitchFamily="34" charset="0"/>
              <a:buChar char="•"/>
            </a:pPr>
            <a:endParaRPr lang="en-US" dirty="0"/>
          </a:p>
          <a:p>
            <a:pPr>
              <a:buFont typeface="Arial" panose="020B0604020202020204" pitchFamily="34" charset="0"/>
              <a:buChar char="•"/>
            </a:pPr>
            <a:r>
              <a:rPr lang="en-US" dirty="0"/>
              <a:t>By using the possibility to setup any mathematical operations within the model:</a:t>
            </a:r>
          </a:p>
          <a:p>
            <a:pPr lvl="1">
              <a:buFont typeface="Arial" panose="020B0604020202020204" pitchFamily="34" charset="0"/>
              <a:buChar char="•"/>
            </a:pPr>
            <a:r>
              <a:rPr lang="en-US" dirty="0"/>
              <a:t>Build JAX functions to compute </a:t>
            </a:r>
            <a:r>
              <a:rPr lang="en-US" dirty="0">
                <a:solidFill>
                  <a:srgbClr val="FFFF00"/>
                </a:solidFill>
              </a:rPr>
              <a:t>network measures </a:t>
            </a:r>
            <a:r>
              <a:rPr lang="en-US" dirty="0"/>
              <a:t>(nodal, dyadic, global)</a:t>
            </a:r>
          </a:p>
          <a:p>
            <a:pPr lvl="1">
              <a:buFont typeface="Arial" panose="020B0604020202020204" pitchFamily="34" charset="0"/>
              <a:buChar char="•"/>
            </a:pPr>
            <a:r>
              <a:rPr lang="en-US" dirty="0"/>
              <a:t>Build JAX functions for </a:t>
            </a:r>
            <a:r>
              <a:rPr lang="en-US" dirty="0">
                <a:solidFill>
                  <a:srgbClr val="FFFF00"/>
                </a:solidFill>
              </a:rPr>
              <a:t>Multiplex</a:t>
            </a:r>
            <a:r>
              <a:rPr lang="en-US" dirty="0"/>
              <a:t> :</a:t>
            </a:r>
          </a:p>
          <a:p>
            <a:pPr lvl="2">
              <a:buFont typeface="Arial" panose="020B0604020202020204" pitchFamily="34" charset="0"/>
              <a:buChar char="•"/>
            </a:pPr>
            <a:r>
              <a:rPr lang="en-US" dirty="0"/>
              <a:t>Models with </a:t>
            </a:r>
            <a:r>
              <a:rPr lang="en-US" dirty="0">
                <a:solidFill>
                  <a:srgbClr val="FFFF00"/>
                </a:solidFill>
              </a:rPr>
              <a:t>multiples likelihoods </a:t>
            </a:r>
            <a:r>
              <a:rPr lang="en-US" dirty="0"/>
              <a:t>and parameters influence</a:t>
            </a:r>
          </a:p>
          <a:p>
            <a:pPr lvl="2">
              <a:buFont typeface="Arial" panose="020B0604020202020204" pitchFamily="34" charset="0"/>
              <a:buChar char="•"/>
            </a:pPr>
            <a:r>
              <a:rPr lang="en-US" dirty="0"/>
              <a:t>JAX functions for multiplex </a:t>
            </a:r>
            <a:r>
              <a:rPr lang="en-US" dirty="0">
                <a:solidFill>
                  <a:srgbClr val="FFFF00"/>
                </a:solidFill>
              </a:rPr>
              <a:t>metrics</a:t>
            </a:r>
          </a:p>
          <a:p>
            <a:pPr lvl="1">
              <a:buFont typeface="Arial" panose="020B0604020202020204" pitchFamily="34" charset="0"/>
              <a:buChar char="•"/>
            </a:pPr>
            <a:endParaRPr lang="en-US" dirty="0"/>
          </a:p>
          <a:p>
            <a:pPr>
              <a:buFont typeface="Arial" panose="020B0604020202020204" pitchFamily="34" charset="0"/>
              <a:buChar char="•"/>
            </a:pPr>
            <a:r>
              <a:rPr lang="en-US" dirty="0">
                <a:solidFill>
                  <a:srgbClr val="FFFF00"/>
                </a:solidFill>
              </a:rPr>
              <a:t>Collaborative department package:</a:t>
            </a:r>
          </a:p>
          <a:p>
            <a:pPr lvl="1">
              <a:buFont typeface="Arial" panose="020B0604020202020204" pitchFamily="34" charset="0"/>
              <a:buChar char="•"/>
            </a:pPr>
            <a:r>
              <a:rPr lang="en-US" dirty="0"/>
              <a:t>For simulation models (Automatic Differentiation, Composable Function Transformations)</a:t>
            </a:r>
            <a:endParaRPr lang="en-US" sz="1700" dirty="0">
              <a:solidFill>
                <a:srgbClr val="FFFF00"/>
              </a:solidFill>
            </a:endParaRPr>
          </a:p>
          <a:p>
            <a:pPr lvl="1">
              <a:buFont typeface="Arial" panose="020B0604020202020204" pitchFamily="34" charset="0"/>
              <a:buChar char="•"/>
            </a:pPr>
            <a:r>
              <a:rPr lang="en-US" dirty="0"/>
              <a:t>Agent Based Model?</a:t>
            </a:r>
          </a:p>
          <a:p>
            <a:pPr lvl="1">
              <a:buFont typeface="Arial" panose="020B0604020202020204" pitchFamily="34" charset="0"/>
              <a:buChar char="•"/>
            </a:pPr>
            <a:endParaRPr lang="en-US" dirty="0"/>
          </a:p>
          <a:p>
            <a:pPr lvl="1">
              <a:buFont typeface="Arial" panose="020B0604020202020204" pitchFamily="34" charset="0"/>
              <a:buChar char="•"/>
            </a:pPr>
            <a:endParaRPr lang="en-US" dirty="0">
              <a:solidFill>
                <a:srgbClr val="FFFF00"/>
              </a:solidFill>
            </a:endParaRPr>
          </a:p>
          <a:p>
            <a:pPr lvl="1">
              <a:buFont typeface="Arial" panose="020B0604020202020204" pitchFamily="34" charset="0"/>
              <a:buChar char="•"/>
            </a:pPr>
            <a:endParaRPr lang="en-US" dirty="0"/>
          </a:p>
          <a:p>
            <a:pPr marL="400050">
              <a:buFont typeface="Arial" panose="020B0604020202020204" pitchFamily="34" charset="0"/>
              <a:buChar char="•"/>
            </a:pPr>
            <a:endParaRPr lang="en-US" dirty="0"/>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44200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FA82CF-98C6-43CE-8E39-15014C65F7B9}"/>
              </a:ext>
            </a:extLst>
          </p:cNvPr>
          <p:cNvPicPr>
            <a:picLocks noChangeAspect="1"/>
          </p:cNvPicPr>
          <p:nvPr/>
        </p:nvPicPr>
        <p:blipFill>
          <a:blip r:embed="rId2"/>
          <a:stretch>
            <a:fillRect/>
          </a:stretch>
        </p:blipFill>
        <p:spPr>
          <a:xfrm>
            <a:off x="3164563" y="1982218"/>
            <a:ext cx="4866447" cy="2893564"/>
          </a:xfrm>
          <a:prstGeom prst="rect">
            <a:avLst/>
          </a:prstGeom>
        </p:spPr>
      </p:pic>
      <p:sp>
        <p:nvSpPr>
          <p:cNvPr id="9" name="Title 1">
            <a:extLst>
              <a:ext uri="{FF2B5EF4-FFF2-40B4-BE49-F238E27FC236}">
                <a16:creationId xmlns:a16="http://schemas.microsoft.com/office/drawing/2014/main" id="{771324A1-FA43-4E35-92BF-CC750F90E660}"/>
              </a:ext>
            </a:extLst>
          </p:cNvPr>
          <p:cNvSpPr>
            <a:spLocks noGrp="1"/>
          </p:cNvSpPr>
          <p:nvPr>
            <p:ph type="title"/>
          </p:nvPr>
        </p:nvSpPr>
        <p:spPr>
          <a:xfrm>
            <a:off x="646111" y="452718"/>
            <a:ext cx="9404723" cy="1400530"/>
          </a:xfrm>
        </p:spPr>
        <p:txBody>
          <a:bodyPr/>
          <a:lstStyle/>
          <a:p>
            <a:r>
              <a:rPr lang="en-US" dirty="0">
                <a:solidFill>
                  <a:srgbClr val="FFFF00"/>
                </a:solidFill>
              </a:rPr>
              <a:t>Work in progress 2</a:t>
            </a:r>
          </a:p>
        </p:txBody>
      </p:sp>
    </p:spTree>
    <p:extLst>
      <p:ext uri="{BB962C8B-B14F-4D97-AF65-F5344CB8AC3E}">
        <p14:creationId xmlns:p14="http://schemas.microsoft.com/office/powerpoint/2010/main" val="2563978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C9D2C8-11BF-4B0D-8F9B-0B364C82557C}"/>
              </a:ext>
            </a:extLst>
          </p:cNvPr>
          <p:cNvPicPr>
            <a:picLocks noChangeAspect="1"/>
          </p:cNvPicPr>
          <p:nvPr/>
        </p:nvPicPr>
        <p:blipFill>
          <a:blip r:embed="rId2"/>
          <a:stretch>
            <a:fillRect/>
          </a:stretch>
        </p:blipFill>
        <p:spPr>
          <a:xfrm>
            <a:off x="5792352" y="1874981"/>
            <a:ext cx="5892986" cy="3344079"/>
          </a:xfrm>
          <a:prstGeom prst="rect">
            <a:avLst/>
          </a:prstGeom>
        </p:spPr>
      </p:pic>
      <p:pic>
        <p:nvPicPr>
          <p:cNvPr id="8" name="Picture 7">
            <a:extLst>
              <a:ext uri="{FF2B5EF4-FFF2-40B4-BE49-F238E27FC236}">
                <a16:creationId xmlns:a16="http://schemas.microsoft.com/office/drawing/2014/main" id="{8D9C0296-0232-481A-801E-166B088672BE}"/>
              </a:ext>
            </a:extLst>
          </p:cNvPr>
          <p:cNvPicPr>
            <a:picLocks noChangeAspect="1"/>
          </p:cNvPicPr>
          <p:nvPr/>
        </p:nvPicPr>
        <p:blipFill>
          <a:blip r:embed="rId3"/>
          <a:stretch>
            <a:fillRect/>
          </a:stretch>
        </p:blipFill>
        <p:spPr>
          <a:xfrm>
            <a:off x="5206074" y="1152983"/>
            <a:ext cx="6903606" cy="5705017"/>
          </a:xfrm>
          <a:prstGeom prst="rect">
            <a:avLst/>
          </a:prstGeom>
        </p:spPr>
      </p:pic>
      <p:sp>
        <p:nvSpPr>
          <p:cNvPr id="2" name="Title 1">
            <a:extLst>
              <a:ext uri="{FF2B5EF4-FFF2-40B4-BE49-F238E27FC236}">
                <a16:creationId xmlns:a16="http://schemas.microsoft.com/office/drawing/2014/main" id="{07238FEC-7E89-41DA-B4C5-E7287BC8D873}"/>
              </a:ext>
            </a:extLst>
          </p:cNvPr>
          <p:cNvSpPr>
            <a:spLocks noGrp="1"/>
          </p:cNvSpPr>
          <p:nvPr>
            <p:ph type="title"/>
          </p:nvPr>
        </p:nvSpPr>
        <p:spPr/>
        <p:txBody>
          <a:bodyPr/>
          <a:lstStyle/>
          <a:p>
            <a:r>
              <a:rPr lang="en-US" dirty="0">
                <a:solidFill>
                  <a:srgbClr val="FFFF00"/>
                </a:solidFill>
              </a:rPr>
              <a:t>Bayesian Inference package WIP 2</a:t>
            </a:r>
          </a:p>
        </p:txBody>
      </p:sp>
      <p:sp>
        <p:nvSpPr>
          <p:cNvPr id="3" name="Content Placeholder 2">
            <a:extLst>
              <a:ext uri="{FF2B5EF4-FFF2-40B4-BE49-F238E27FC236}">
                <a16:creationId xmlns:a16="http://schemas.microsoft.com/office/drawing/2014/main" id="{2C415444-C126-4754-AFA5-D008CDAF4537}"/>
              </a:ext>
            </a:extLst>
          </p:cNvPr>
          <p:cNvSpPr>
            <a:spLocks noGrp="1"/>
          </p:cNvSpPr>
          <p:nvPr>
            <p:ph idx="1"/>
          </p:nvPr>
        </p:nvSpPr>
        <p:spPr/>
        <p:txBody>
          <a:bodyPr/>
          <a:lstStyle/>
          <a:p>
            <a:pPr>
              <a:buFont typeface="Arial" panose="020B0604020202020204" pitchFamily="34" charset="0"/>
              <a:buChar char="•"/>
            </a:pPr>
            <a:r>
              <a:rPr lang="en-US" dirty="0"/>
              <a:t>Data manipulation</a:t>
            </a:r>
          </a:p>
          <a:p>
            <a:pPr>
              <a:buFont typeface="Arial" panose="020B0604020202020204" pitchFamily="34" charset="0"/>
              <a:buChar char="•"/>
            </a:pPr>
            <a:endParaRPr lang="en-US" dirty="0"/>
          </a:p>
          <a:p>
            <a:pPr>
              <a:buFont typeface="Arial" panose="020B0604020202020204" pitchFamily="34" charset="0"/>
              <a:buChar char="•"/>
            </a:pPr>
            <a:r>
              <a:rPr lang="en-US" dirty="0"/>
              <a:t>Model definition &amp; building</a:t>
            </a:r>
          </a:p>
          <a:p>
            <a:pPr>
              <a:buFont typeface="Arial" panose="020B0604020202020204" pitchFamily="34" charset="0"/>
              <a:buChar char="•"/>
            </a:pPr>
            <a:endParaRPr lang="en-US" dirty="0"/>
          </a:p>
          <a:p>
            <a:pPr>
              <a:buFont typeface="Arial" panose="020B0604020202020204" pitchFamily="34" charset="0"/>
              <a:buChar char="•"/>
            </a:pPr>
            <a:r>
              <a:rPr lang="en-US" dirty="0"/>
              <a:t>Parameter optimization</a:t>
            </a:r>
          </a:p>
          <a:p>
            <a:pPr>
              <a:buFont typeface="Arial" panose="020B0604020202020204" pitchFamily="34" charset="0"/>
              <a:buChar char="•"/>
            </a:pPr>
            <a:endParaRPr lang="en-US" dirty="0"/>
          </a:p>
          <a:p>
            <a:pPr>
              <a:buFont typeface="Arial" panose="020B0604020202020204" pitchFamily="34" charset="0"/>
              <a:buChar char="•"/>
            </a:pPr>
            <a:r>
              <a:rPr lang="en-US" dirty="0"/>
              <a:t>Diagnostics</a:t>
            </a:r>
          </a:p>
        </p:txBody>
      </p:sp>
      <p:pic>
        <p:nvPicPr>
          <p:cNvPr id="4" name="Picture 3">
            <a:extLst>
              <a:ext uri="{FF2B5EF4-FFF2-40B4-BE49-F238E27FC236}">
                <a16:creationId xmlns:a16="http://schemas.microsoft.com/office/drawing/2014/main" id="{3BCA4D94-642F-44F9-9A63-DEEE1DC9648B}"/>
              </a:ext>
            </a:extLst>
          </p:cNvPr>
          <p:cNvPicPr>
            <a:picLocks noChangeAspect="1"/>
          </p:cNvPicPr>
          <p:nvPr/>
        </p:nvPicPr>
        <p:blipFill>
          <a:blip r:embed="rId4"/>
          <a:stretch>
            <a:fillRect/>
          </a:stretch>
        </p:blipFill>
        <p:spPr>
          <a:xfrm>
            <a:off x="5887602" y="2801960"/>
            <a:ext cx="5892986" cy="2684440"/>
          </a:xfrm>
          <a:prstGeom prst="rect">
            <a:avLst/>
          </a:prstGeom>
        </p:spPr>
      </p:pic>
      <p:pic>
        <p:nvPicPr>
          <p:cNvPr id="5" name="Picture 4">
            <a:extLst>
              <a:ext uri="{FF2B5EF4-FFF2-40B4-BE49-F238E27FC236}">
                <a16:creationId xmlns:a16="http://schemas.microsoft.com/office/drawing/2014/main" id="{A9AAEC90-3481-4250-85DB-7CCD95D92776}"/>
              </a:ext>
            </a:extLst>
          </p:cNvPr>
          <p:cNvPicPr>
            <a:picLocks noChangeAspect="1"/>
          </p:cNvPicPr>
          <p:nvPr/>
        </p:nvPicPr>
        <p:blipFill>
          <a:blip r:embed="rId5"/>
          <a:stretch>
            <a:fillRect/>
          </a:stretch>
        </p:blipFill>
        <p:spPr>
          <a:xfrm>
            <a:off x="5887602" y="2801960"/>
            <a:ext cx="4444892" cy="1490122"/>
          </a:xfrm>
          <a:prstGeom prst="rect">
            <a:avLst/>
          </a:prstGeom>
        </p:spPr>
      </p:pic>
    </p:spTree>
    <p:extLst>
      <p:ext uri="{BB962C8B-B14F-4D97-AF65-F5344CB8AC3E}">
        <p14:creationId xmlns:p14="http://schemas.microsoft.com/office/powerpoint/2010/main" val="254265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DA3A-0C5D-4CFF-A632-29ED244D2D39}"/>
              </a:ext>
            </a:extLst>
          </p:cNvPr>
          <p:cNvSpPr>
            <a:spLocks noGrp="1"/>
          </p:cNvSpPr>
          <p:nvPr>
            <p:ph type="title"/>
          </p:nvPr>
        </p:nvSpPr>
        <p:spPr/>
        <p:txBody>
          <a:bodyPr/>
          <a:lstStyle/>
          <a:p>
            <a:r>
              <a:rPr lang="en-US" dirty="0">
                <a:solidFill>
                  <a:srgbClr val="FFFF00"/>
                </a:solidFill>
              </a:rPr>
              <a:t>Model template</a:t>
            </a:r>
          </a:p>
        </p:txBody>
      </p:sp>
      <p:pic>
        <p:nvPicPr>
          <p:cNvPr id="9" name="Picture 8">
            <a:extLst>
              <a:ext uri="{FF2B5EF4-FFF2-40B4-BE49-F238E27FC236}">
                <a16:creationId xmlns:a16="http://schemas.microsoft.com/office/drawing/2014/main" id="{723865C4-6544-454D-98AE-A5AECA6E301B}"/>
              </a:ext>
            </a:extLst>
          </p:cNvPr>
          <p:cNvPicPr>
            <a:picLocks noChangeAspect="1"/>
          </p:cNvPicPr>
          <p:nvPr/>
        </p:nvPicPr>
        <p:blipFill>
          <a:blip r:embed="rId2"/>
          <a:stretch>
            <a:fillRect/>
          </a:stretch>
        </p:blipFill>
        <p:spPr>
          <a:xfrm>
            <a:off x="906171" y="2307881"/>
            <a:ext cx="10379657" cy="3747579"/>
          </a:xfrm>
          <a:prstGeom prst="rect">
            <a:avLst/>
          </a:prstGeom>
        </p:spPr>
      </p:pic>
      <p:pic>
        <p:nvPicPr>
          <p:cNvPr id="12" name="Picture 11">
            <a:extLst>
              <a:ext uri="{FF2B5EF4-FFF2-40B4-BE49-F238E27FC236}">
                <a16:creationId xmlns:a16="http://schemas.microsoft.com/office/drawing/2014/main" id="{E35901B4-612D-43B1-98C9-482DA6F544C0}"/>
              </a:ext>
            </a:extLst>
          </p:cNvPr>
          <p:cNvPicPr>
            <a:picLocks noChangeAspect="1"/>
          </p:cNvPicPr>
          <p:nvPr/>
        </p:nvPicPr>
        <p:blipFill rotWithShape="1">
          <a:blip r:embed="rId2"/>
          <a:srcRect b="30548"/>
          <a:stretch/>
        </p:blipFill>
        <p:spPr>
          <a:xfrm>
            <a:off x="906170" y="2307880"/>
            <a:ext cx="10379657" cy="2602787"/>
          </a:xfrm>
          <a:prstGeom prst="rect">
            <a:avLst/>
          </a:prstGeom>
        </p:spPr>
      </p:pic>
      <p:pic>
        <p:nvPicPr>
          <p:cNvPr id="14" name="Picture 13">
            <a:extLst>
              <a:ext uri="{FF2B5EF4-FFF2-40B4-BE49-F238E27FC236}">
                <a16:creationId xmlns:a16="http://schemas.microsoft.com/office/drawing/2014/main" id="{68DB29DB-4DC3-48AE-A859-0CF396BF63A7}"/>
              </a:ext>
            </a:extLst>
          </p:cNvPr>
          <p:cNvPicPr>
            <a:picLocks noChangeAspect="1"/>
          </p:cNvPicPr>
          <p:nvPr/>
        </p:nvPicPr>
        <p:blipFill rotWithShape="1">
          <a:blip r:embed="rId2"/>
          <a:srcRect b="70084"/>
          <a:stretch/>
        </p:blipFill>
        <p:spPr>
          <a:xfrm>
            <a:off x="906170" y="2307879"/>
            <a:ext cx="10379657" cy="1121121"/>
          </a:xfrm>
          <a:prstGeom prst="rect">
            <a:avLst/>
          </a:prstGeom>
        </p:spPr>
      </p:pic>
    </p:spTree>
    <p:extLst>
      <p:ext uri="{BB962C8B-B14F-4D97-AF65-F5344CB8AC3E}">
        <p14:creationId xmlns:p14="http://schemas.microsoft.com/office/powerpoint/2010/main" val="27499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0A609-0F42-4687-A56D-710E0C13915E}"/>
              </a:ext>
            </a:extLst>
          </p:cNvPr>
          <p:cNvSpPr>
            <a:spLocks noGrp="1"/>
          </p:cNvSpPr>
          <p:nvPr>
            <p:ph type="title"/>
          </p:nvPr>
        </p:nvSpPr>
        <p:spPr/>
        <p:txBody>
          <a:bodyPr/>
          <a:lstStyle/>
          <a:p>
            <a:r>
              <a:rPr lang="en-US" dirty="0">
                <a:solidFill>
                  <a:srgbClr val="FFFF00"/>
                </a:solidFill>
              </a:rPr>
              <a:t>Model</a:t>
            </a:r>
            <a:r>
              <a:rPr lang="en-US" dirty="0"/>
              <a:t> Diagnostic</a:t>
            </a:r>
          </a:p>
        </p:txBody>
      </p:sp>
      <p:pic>
        <p:nvPicPr>
          <p:cNvPr id="4" name="Picture 3">
            <a:extLst>
              <a:ext uri="{FF2B5EF4-FFF2-40B4-BE49-F238E27FC236}">
                <a16:creationId xmlns:a16="http://schemas.microsoft.com/office/drawing/2014/main" id="{147AB468-F2CB-4EC6-B29E-257285FA20C1}"/>
              </a:ext>
            </a:extLst>
          </p:cNvPr>
          <p:cNvPicPr>
            <a:picLocks noChangeAspect="1"/>
          </p:cNvPicPr>
          <p:nvPr/>
        </p:nvPicPr>
        <p:blipFill>
          <a:blip r:embed="rId2"/>
          <a:stretch>
            <a:fillRect/>
          </a:stretch>
        </p:blipFill>
        <p:spPr>
          <a:xfrm>
            <a:off x="5728456" y="585925"/>
            <a:ext cx="6056807" cy="5970233"/>
          </a:xfrm>
          <a:prstGeom prst="rect">
            <a:avLst/>
          </a:prstGeom>
        </p:spPr>
      </p:pic>
      <p:pic>
        <p:nvPicPr>
          <p:cNvPr id="6" name="Picture 5">
            <a:extLst>
              <a:ext uri="{FF2B5EF4-FFF2-40B4-BE49-F238E27FC236}">
                <a16:creationId xmlns:a16="http://schemas.microsoft.com/office/drawing/2014/main" id="{017D5C34-FE36-486B-9701-B6A942D16FE1}"/>
              </a:ext>
            </a:extLst>
          </p:cNvPr>
          <p:cNvPicPr>
            <a:picLocks noChangeAspect="1"/>
          </p:cNvPicPr>
          <p:nvPr/>
        </p:nvPicPr>
        <p:blipFill>
          <a:blip r:embed="rId3"/>
          <a:stretch>
            <a:fillRect/>
          </a:stretch>
        </p:blipFill>
        <p:spPr>
          <a:xfrm>
            <a:off x="5484460" y="2127682"/>
            <a:ext cx="6153150" cy="3810000"/>
          </a:xfrm>
          <a:prstGeom prst="rect">
            <a:avLst/>
          </a:prstGeom>
        </p:spPr>
      </p:pic>
      <p:grpSp>
        <p:nvGrpSpPr>
          <p:cNvPr id="11" name="Group 10">
            <a:extLst>
              <a:ext uri="{FF2B5EF4-FFF2-40B4-BE49-F238E27FC236}">
                <a16:creationId xmlns:a16="http://schemas.microsoft.com/office/drawing/2014/main" id="{7195E13C-7D85-4110-8DEE-05EB4229610E}"/>
              </a:ext>
            </a:extLst>
          </p:cNvPr>
          <p:cNvGrpSpPr/>
          <p:nvPr/>
        </p:nvGrpSpPr>
        <p:grpSpPr>
          <a:xfrm>
            <a:off x="1170516" y="3385278"/>
            <a:ext cx="2450237" cy="712280"/>
            <a:chOff x="1180730" y="4032682"/>
            <a:chExt cx="2450237" cy="712280"/>
          </a:xfrm>
        </p:grpSpPr>
        <p:sp>
          <p:nvSpPr>
            <p:cNvPr id="7" name="TextBox 6">
              <a:extLst>
                <a:ext uri="{FF2B5EF4-FFF2-40B4-BE49-F238E27FC236}">
                  <a16:creationId xmlns:a16="http://schemas.microsoft.com/office/drawing/2014/main" id="{EA539D1D-FDE6-4BB6-BBB8-3C3AE945E48B}"/>
                </a:ext>
              </a:extLst>
            </p:cNvPr>
            <p:cNvSpPr txBox="1"/>
            <p:nvPr/>
          </p:nvSpPr>
          <p:spPr>
            <a:xfrm>
              <a:off x="1180730" y="4032682"/>
              <a:ext cx="2450237" cy="369332"/>
            </a:xfrm>
            <a:prstGeom prst="rect">
              <a:avLst/>
            </a:prstGeom>
            <a:noFill/>
          </p:spPr>
          <p:txBody>
            <a:bodyPr wrap="square" rtlCol="0">
              <a:spAutoFit/>
            </a:bodyPr>
            <a:lstStyle/>
            <a:p>
              <a:pPr algn="ctr"/>
              <a:r>
                <a:rPr lang="en-US" dirty="0"/>
                <a:t>Posterior distribution</a:t>
              </a:r>
            </a:p>
          </p:txBody>
        </p:sp>
        <p:pic>
          <p:nvPicPr>
            <p:cNvPr id="10" name="Picture 9">
              <a:extLst>
                <a:ext uri="{FF2B5EF4-FFF2-40B4-BE49-F238E27FC236}">
                  <a16:creationId xmlns:a16="http://schemas.microsoft.com/office/drawing/2014/main" id="{EB199459-DC01-4027-82DC-8925CC0152E8}"/>
                </a:ext>
              </a:extLst>
            </p:cNvPr>
            <p:cNvPicPr>
              <a:picLocks noChangeAspect="1"/>
            </p:cNvPicPr>
            <p:nvPr/>
          </p:nvPicPr>
          <p:blipFill>
            <a:blip r:embed="rId4"/>
            <a:stretch>
              <a:fillRect/>
            </a:stretch>
          </p:blipFill>
          <p:spPr>
            <a:xfrm>
              <a:off x="1505610" y="4402014"/>
              <a:ext cx="1800476" cy="342948"/>
            </a:xfrm>
            <a:prstGeom prst="rect">
              <a:avLst/>
            </a:prstGeom>
          </p:spPr>
        </p:pic>
      </p:grpSp>
      <p:grpSp>
        <p:nvGrpSpPr>
          <p:cNvPr id="13" name="Group 12">
            <a:extLst>
              <a:ext uri="{FF2B5EF4-FFF2-40B4-BE49-F238E27FC236}">
                <a16:creationId xmlns:a16="http://schemas.microsoft.com/office/drawing/2014/main" id="{0AA9A93E-E423-4F8D-BD91-FE56CA320459}"/>
              </a:ext>
            </a:extLst>
          </p:cNvPr>
          <p:cNvGrpSpPr/>
          <p:nvPr/>
        </p:nvGrpSpPr>
        <p:grpSpPr>
          <a:xfrm>
            <a:off x="1147170" y="3411696"/>
            <a:ext cx="2450237" cy="726570"/>
            <a:chOff x="1180730" y="3386375"/>
            <a:chExt cx="2450237" cy="726570"/>
          </a:xfrm>
        </p:grpSpPr>
        <p:sp>
          <p:nvSpPr>
            <p:cNvPr id="5" name="TextBox 4">
              <a:extLst>
                <a:ext uri="{FF2B5EF4-FFF2-40B4-BE49-F238E27FC236}">
                  <a16:creationId xmlns:a16="http://schemas.microsoft.com/office/drawing/2014/main" id="{5BE52069-1B85-4586-99B4-AB07C1471E1C}"/>
                </a:ext>
              </a:extLst>
            </p:cNvPr>
            <p:cNvSpPr txBox="1"/>
            <p:nvPr/>
          </p:nvSpPr>
          <p:spPr>
            <a:xfrm>
              <a:off x="1180730" y="3386375"/>
              <a:ext cx="2450237" cy="369332"/>
            </a:xfrm>
            <a:prstGeom prst="rect">
              <a:avLst/>
            </a:prstGeom>
            <a:noFill/>
          </p:spPr>
          <p:txBody>
            <a:bodyPr wrap="square" rtlCol="0">
              <a:spAutoFit/>
            </a:bodyPr>
            <a:lstStyle/>
            <a:p>
              <a:pPr algn="ctr"/>
              <a:r>
                <a:rPr lang="en-US" dirty="0"/>
                <a:t>Auto-correlation</a:t>
              </a:r>
            </a:p>
          </p:txBody>
        </p:sp>
        <p:pic>
          <p:nvPicPr>
            <p:cNvPr id="12" name="Picture 11">
              <a:extLst>
                <a:ext uri="{FF2B5EF4-FFF2-40B4-BE49-F238E27FC236}">
                  <a16:creationId xmlns:a16="http://schemas.microsoft.com/office/drawing/2014/main" id="{BD5A6704-41F4-4E05-89D9-56EEE9AA9C1F}"/>
                </a:ext>
              </a:extLst>
            </p:cNvPr>
            <p:cNvPicPr>
              <a:picLocks noChangeAspect="1"/>
            </p:cNvPicPr>
            <p:nvPr/>
          </p:nvPicPr>
          <p:blipFill>
            <a:blip r:embed="rId5"/>
            <a:stretch>
              <a:fillRect/>
            </a:stretch>
          </p:blipFill>
          <p:spPr>
            <a:xfrm>
              <a:off x="1615440" y="3741418"/>
              <a:ext cx="1571844" cy="371527"/>
            </a:xfrm>
            <a:prstGeom prst="rect">
              <a:avLst/>
            </a:prstGeom>
          </p:spPr>
        </p:pic>
      </p:grpSp>
      <p:grpSp>
        <p:nvGrpSpPr>
          <p:cNvPr id="18" name="Group 17">
            <a:extLst>
              <a:ext uri="{FF2B5EF4-FFF2-40B4-BE49-F238E27FC236}">
                <a16:creationId xmlns:a16="http://schemas.microsoft.com/office/drawing/2014/main" id="{8FDFC0F8-CF6A-4902-9BE5-A2C818B29445}"/>
              </a:ext>
            </a:extLst>
          </p:cNvPr>
          <p:cNvGrpSpPr/>
          <p:nvPr/>
        </p:nvGrpSpPr>
        <p:grpSpPr>
          <a:xfrm>
            <a:off x="1176243" y="3385278"/>
            <a:ext cx="2450237" cy="712280"/>
            <a:chOff x="1101031" y="4648613"/>
            <a:chExt cx="2450237" cy="712280"/>
          </a:xfrm>
        </p:grpSpPr>
        <p:sp>
          <p:nvSpPr>
            <p:cNvPr id="15" name="TextBox 14">
              <a:extLst>
                <a:ext uri="{FF2B5EF4-FFF2-40B4-BE49-F238E27FC236}">
                  <a16:creationId xmlns:a16="http://schemas.microsoft.com/office/drawing/2014/main" id="{EF5D93CF-65E5-4EBB-953F-17146605995A}"/>
                </a:ext>
              </a:extLst>
            </p:cNvPr>
            <p:cNvSpPr txBox="1"/>
            <p:nvPr/>
          </p:nvSpPr>
          <p:spPr>
            <a:xfrm>
              <a:off x="1101031" y="4648613"/>
              <a:ext cx="2450237" cy="369332"/>
            </a:xfrm>
            <a:prstGeom prst="rect">
              <a:avLst/>
            </a:prstGeom>
            <a:noFill/>
          </p:spPr>
          <p:txBody>
            <a:bodyPr wrap="square" rtlCol="0">
              <a:spAutoFit/>
            </a:bodyPr>
            <a:lstStyle/>
            <a:p>
              <a:pPr algn="ctr"/>
              <a:r>
                <a:rPr lang="en-US" dirty="0"/>
                <a:t>Posterior summary</a:t>
              </a:r>
            </a:p>
          </p:txBody>
        </p:sp>
        <p:pic>
          <p:nvPicPr>
            <p:cNvPr id="17" name="Picture 16">
              <a:extLst>
                <a:ext uri="{FF2B5EF4-FFF2-40B4-BE49-F238E27FC236}">
                  <a16:creationId xmlns:a16="http://schemas.microsoft.com/office/drawing/2014/main" id="{7A9EC287-716F-4FF0-B570-2910CA6DA2F4}"/>
                </a:ext>
              </a:extLst>
            </p:cNvPr>
            <p:cNvPicPr>
              <a:picLocks noChangeAspect="1"/>
            </p:cNvPicPr>
            <p:nvPr/>
          </p:nvPicPr>
          <p:blipFill>
            <a:blip r:embed="rId6"/>
            <a:stretch>
              <a:fillRect/>
            </a:stretch>
          </p:blipFill>
          <p:spPr>
            <a:xfrm>
              <a:off x="1695976" y="5017945"/>
              <a:ext cx="1076475" cy="342948"/>
            </a:xfrm>
            <a:prstGeom prst="rect">
              <a:avLst/>
            </a:prstGeom>
          </p:spPr>
        </p:pic>
      </p:grpSp>
      <p:pic>
        <p:nvPicPr>
          <p:cNvPr id="19" name="Picture 18">
            <a:extLst>
              <a:ext uri="{FF2B5EF4-FFF2-40B4-BE49-F238E27FC236}">
                <a16:creationId xmlns:a16="http://schemas.microsoft.com/office/drawing/2014/main" id="{8BA9D520-75EE-4498-A139-67F859050DF6}"/>
              </a:ext>
            </a:extLst>
          </p:cNvPr>
          <p:cNvPicPr>
            <a:picLocks noChangeAspect="1"/>
          </p:cNvPicPr>
          <p:nvPr/>
        </p:nvPicPr>
        <p:blipFill>
          <a:blip r:embed="rId7"/>
          <a:stretch>
            <a:fillRect/>
          </a:stretch>
        </p:blipFill>
        <p:spPr>
          <a:xfrm>
            <a:off x="7117652" y="3350888"/>
            <a:ext cx="3191320" cy="1190791"/>
          </a:xfrm>
          <a:prstGeom prst="rect">
            <a:avLst/>
          </a:prstGeom>
        </p:spPr>
      </p:pic>
      <p:grpSp>
        <p:nvGrpSpPr>
          <p:cNvPr id="24" name="Group 23">
            <a:extLst>
              <a:ext uri="{FF2B5EF4-FFF2-40B4-BE49-F238E27FC236}">
                <a16:creationId xmlns:a16="http://schemas.microsoft.com/office/drawing/2014/main" id="{DDA1FEE1-21CB-4FDA-93AE-03FF32958C1B}"/>
              </a:ext>
            </a:extLst>
          </p:cNvPr>
          <p:cNvGrpSpPr/>
          <p:nvPr/>
        </p:nvGrpSpPr>
        <p:grpSpPr>
          <a:xfrm>
            <a:off x="1233484" y="3385673"/>
            <a:ext cx="2450237" cy="762131"/>
            <a:chOff x="1176242" y="5153414"/>
            <a:chExt cx="2450237" cy="762131"/>
          </a:xfrm>
        </p:grpSpPr>
        <p:sp>
          <p:nvSpPr>
            <p:cNvPr id="21" name="TextBox 20">
              <a:extLst>
                <a:ext uri="{FF2B5EF4-FFF2-40B4-BE49-F238E27FC236}">
                  <a16:creationId xmlns:a16="http://schemas.microsoft.com/office/drawing/2014/main" id="{22AC7E91-4F20-4661-83B5-A1CB34506999}"/>
                </a:ext>
              </a:extLst>
            </p:cNvPr>
            <p:cNvSpPr txBox="1"/>
            <p:nvPr/>
          </p:nvSpPr>
          <p:spPr>
            <a:xfrm>
              <a:off x="1176242" y="5153414"/>
              <a:ext cx="2450237" cy="369332"/>
            </a:xfrm>
            <a:prstGeom prst="rect">
              <a:avLst/>
            </a:prstGeom>
            <a:noFill/>
          </p:spPr>
          <p:txBody>
            <a:bodyPr wrap="square" rtlCol="0">
              <a:spAutoFit/>
            </a:bodyPr>
            <a:lstStyle/>
            <a:p>
              <a:pPr algn="ctr"/>
              <a:r>
                <a:rPr lang="en-US" dirty="0"/>
                <a:t>Trace plot</a:t>
              </a:r>
            </a:p>
          </p:txBody>
        </p:sp>
        <p:pic>
          <p:nvPicPr>
            <p:cNvPr id="23" name="Picture 22">
              <a:extLst>
                <a:ext uri="{FF2B5EF4-FFF2-40B4-BE49-F238E27FC236}">
                  <a16:creationId xmlns:a16="http://schemas.microsoft.com/office/drawing/2014/main" id="{24D2A036-4761-4A05-9E41-BFBE56985D87}"/>
                </a:ext>
              </a:extLst>
            </p:cNvPr>
            <p:cNvPicPr>
              <a:picLocks noChangeAspect="1"/>
            </p:cNvPicPr>
            <p:nvPr/>
          </p:nvPicPr>
          <p:blipFill>
            <a:blip r:embed="rId8"/>
            <a:stretch>
              <a:fillRect/>
            </a:stretch>
          </p:blipFill>
          <p:spPr>
            <a:xfrm>
              <a:off x="1605912" y="5524965"/>
              <a:ext cx="1581371" cy="390580"/>
            </a:xfrm>
            <a:prstGeom prst="rect">
              <a:avLst/>
            </a:prstGeom>
          </p:spPr>
        </p:pic>
      </p:grpSp>
      <p:pic>
        <p:nvPicPr>
          <p:cNvPr id="25" name="Picture 24">
            <a:extLst>
              <a:ext uri="{FF2B5EF4-FFF2-40B4-BE49-F238E27FC236}">
                <a16:creationId xmlns:a16="http://schemas.microsoft.com/office/drawing/2014/main" id="{A3643D0F-6DE1-473C-B4DF-8108C7D3EE5E}"/>
              </a:ext>
            </a:extLst>
          </p:cNvPr>
          <p:cNvPicPr>
            <a:picLocks noChangeAspect="1"/>
          </p:cNvPicPr>
          <p:nvPr/>
        </p:nvPicPr>
        <p:blipFill>
          <a:blip r:embed="rId9"/>
          <a:stretch>
            <a:fillRect/>
          </a:stretch>
        </p:blipFill>
        <p:spPr>
          <a:xfrm>
            <a:off x="5058734" y="2109282"/>
            <a:ext cx="6874009" cy="3877830"/>
          </a:xfrm>
          <a:prstGeom prst="rect">
            <a:avLst/>
          </a:prstGeom>
        </p:spPr>
      </p:pic>
      <p:grpSp>
        <p:nvGrpSpPr>
          <p:cNvPr id="30" name="Group 29">
            <a:extLst>
              <a:ext uri="{FF2B5EF4-FFF2-40B4-BE49-F238E27FC236}">
                <a16:creationId xmlns:a16="http://schemas.microsoft.com/office/drawing/2014/main" id="{9358F3A5-67A2-4C8C-BF67-AF778FA4BD88}"/>
              </a:ext>
            </a:extLst>
          </p:cNvPr>
          <p:cNvGrpSpPr/>
          <p:nvPr/>
        </p:nvGrpSpPr>
        <p:grpSpPr>
          <a:xfrm>
            <a:off x="1158843" y="3102784"/>
            <a:ext cx="2450237" cy="1017858"/>
            <a:chOff x="1182156" y="4392886"/>
            <a:chExt cx="2450237" cy="1017858"/>
          </a:xfrm>
        </p:grpSpPr>
        <p:pic>
          <p:nvPicPr>
            <p:cNvPr id="26" name="Picture 25">
              <a:extLst>
                <a:ext uri="{FF2B5EF4-FFF2-40B4-BE49-F238E27FC236}">
                  <a16:creationId xmlns:a16="http://schemas.microsoft.com/office/drawing/2014/main" id="{CEB9B1E0-5A50-40B7-AE69-4093846D6405}"/>
                </a:ext>
              </a:extLst>
            </p:cNvPr>
            <p:cNvPicPr>
              <a:picLocks noChangeAspect="1"/>
            </p:cNvPicPr>
            <p:nvPr/>
          </p:nvPicPr>
          <p:blipFill>
            <a:blip r:embed="rId10"/>
            <a:stretch>
              <a:fillRect/>
            </a:stretch>
          </p:blipFill>
          <p:spPr>
            <a:xfrm>
              <a:off x="1668604" y="5039217"/>
              <a:ext cx="1428949" cy="371527"/>
            </a:xfrm>
            <a:prstGeom prst="rect">
              <a:avLst/>
            </a:prstGeom>
          </p:spPr>
        </p:pic>
        <p:sp>
          <p:nvSpPr>
            <p:cNvPr id="28" name="TextBox 27">
              <a:extLst>
                <a:ext uri="{FF2B5EF4-FFF2-40B4-BE49-F238E27FC236}">
                  <a16:creationId xmlns:a16="http://schemas.microsoft.com/office/drawing/2014/main" id="{B8A254BC-F653-4899-A502-F768DC971751}"/>
                </a:ext>
              </a:extLst>
            </p:cNvPr>
            <p:cNvSpPr txBox="1"/>
            <p:nvPr/>
          </p:nvSpPr>
          <p:spPr>
            <a:xfrm>
              <a:off x="1182156" y="4392886"/>
              <a:ext cx="2450237" cy="646331"/>
            </a:xfrm>
            <a:prstGeom prst="rect">
              <a:avLst/>
            </a:prstGeom>
            <a:noFill/>
          </p:spPr>
          <p:txBody>
            <a:bodyPr wrap="square" rtlCol="0">
              <a:spAutoFit/>
            </a:bodyPr>
            <a:lstStyle/>
            <a:p>
              <a:pPr algn="ctr"/>
              <a:r>
                <a:rPr lang="en-US" dirty="0"/>
                <a:t>Rank order statistics of chains</a:t>
              </a:r>
            </a:p>
          </p:txBody>
        </p:sp>
      </p:grpSp>
      <p:pic>
        <p:nvPicPr>
          <p:cNvPr id="31" name="Picture 30">
            <a:extLst>
              <a:ext uri="{FF2B5EF4-FFF2-40B4-BE49-F238E27FC236}">
                <a16:creationId xmlns:a16="http://schemas.microsoft.com/office/drawing/2014/main" id="{BB2E83FA-A27D-4120-A5D1-30416FA8E4F8}"/>
              </a:ext>
            </a:extLst>
          </p:cNvPr>
          <p:cNvPicPr>
            <a:picLocks noChangeAspect="1"/>
          </p:cNvPicPr>
          <p:nvPr/>
        </p:nvPicPr>
        <p:blipFill>
          <a:blip r:embed="rId11"/>
          <a:stretch>
            <a:fillRect/>
          </a:stretch>
        </p:blipFill>
        <p:spPr>
          <a:xfrm>
            <a:off x="6041824" y="1440035"/>
            <a:ext cx="5334000" cy="4629150"/>
          </a:xfrm>
          <a:prstGeom prst="rect">
            <a:avLst/>
          </a:prstGeom>
        </p:spPr>
      </p:pic>
      <p:grpSp>
        <p:nvGrpSpPr>
          <p:cNvPr id="37" name="Group 36">
            <a:extLst>
              <a:ext uri="{FF2B5EF4-FFF2-40B4-BE49-F238E27FC236}">
                <a16:creationId xmlns:a16="http://schemas.microsoft.com/office/drawing/2014/main" id="{859CF01C-DBD9-431F-8514-340E656515D0}"/>
              </a:ext>
            </a:extLst>
          </p:cNvPr>
          <p:cNvGrpSpPr/>
          <p:nvPr/>
        </p:nvGrpSpPr>
        <p:grpSpPr>
          <a:xfrm>
            <a:off x="43498" y="3092077"/>
            <a:ext cx="4836684" cy="1048859"/>
            <a:chOff x="206329" y="4858985"/>
            <a:chExt cx="4836684" cy="1048859"/>
          </a:xfrm>
        </p:grpSpPr>
        <p:sp>
          <p:nvSpPr>
            <p:cNvPr id="34" name="TextBox 33">
              <a:extLst>
                <a:ext uri="{FF2B5EF4-FFF2-40B4-BE49-F238E27FC236}">
                  <a16:creationId xmlns:a16="http://schemas.microsoft.com/office/drawing/2014/main" id="{48F86B3D-E7A5-421A-B525-F9D15872164A}"/>
                </a:ext>
              </a:extLst>
            </p:cNvPr>
            <p:cNvSpPr txBox="1"/>
            <p:nvPr/>
          </p:nvSpPr>
          <p:spPr>
            <a:xfrm>
              <a:off x="206329" y="4858985"/>
              <a:ext cx="4836684" cy="646331"/>
            </a:xfrm>
            <a:prstGeom prst="rect">
              <a:avLst/>
            </a:prstGeom>
            <a:noFill/>
          </p:spPr>
          <p:txBody>
            <a:bodyPr wrap="square" rtlCol="0">
              <a:spAutoFit/>
            </a:bodyPr>
            <a:lstStyle/>
            <a:p>
              <a:pPr algn="ctr"/>
              <a:r>
                <a:rPr lang="en-US" dirty="0"/>
                <a:t>Matrix of scatter plots, kernel density estimation, and marginal plots</a:t>
              </a:r>
            </a:p>
          </p:txBody>
        </p:sp>
        <p:pic>
          <p:nvPicPr>
            <p:cNvPr id="36" name="Picture 35">
              <a:extLst>
                <a:ext uri="{FF2B5EF4-FFF2-40B4-BE49-F238E27FC236}">
                  <a16:creationId xmlns:a16="http://schemas.microsoft.com/office/drawing/2014/main" id="{98548196-96E4-4184-BB0F-3E96EEC94A2D}"/>
                </a:ext>
              </a:extLst>
            </p:cNvPr>
            <p:cNvPicPr>
              <a:picLocks noChangeAspect="1"/>
            </p:cNvPicPr>
            <p:nvPr/>
          </p:nvPicPr>
          <p:blipFill>
            <a:blip r:embed="rId12"/>
            <a:stretch>
              <a:fillRect/>
            </a:stretch>
          </p:blipFill>
          <p:spPr>
            <a:xfrm>
              <a:off x="1677084" y="5564896"/>
              <a:ext cx="1457528" cy="342948"/>
            </a:xfrm>
            <a:prstGeom prst="rect">
              <a:avLst/>
            </a:prstGeom>
          </p:spPr>
        </p:pic>
      </p:grpSp>
      <p:pic>
        <p:nvPicPr>
          <p:cNvPr id="38" name="Picture 37">
            <a:extLst>
              <a:ext uri="{FF2B5EF4-FFF2-40B4-BE49-F238E27FC236}">
                <a16:creationId xmlns:a16="http://schemas.microsoft.com/office/drawing/2014/main" id="{6AF6F323-CF7D-4A9D-9622-2BFCA6978092}"/>
              </a:ext>
            </a:extLst>
          </p:cNvPr>
          <p:cNvPicPr>
            <a:picLocks noChangeAspect="1"/>
          </p:cNvPicPr>
          <p:nvPr/>
        </p:nvPicPr>
        <p:blipFill>
          <a:blip r:embed="rId13"/>
          <a:stretch>
            <a:fillRect/>
          </a:stretch>
        </p:blipFill>
        <p:spPr>
          <a:xfrm>
            <a:off x="4982642" y="2173904"/>
            <a:ext cx="7026191" cy="3390992"/>
          </a:xfrm>
          <a:prstGeom prst="rect">
            <a:avLst/>
          </a:prstGeom>
        </p:spPr>
      </p:pic>
      <p:grpSp>
        <p:nvGrpSpPr>
          <p:cNvPr id="43" name="Group 42">
            <a:extLst>
              <a:ext uri="{FF2B5EF4-FFF2-40B4-BE49-F238E27FC236}">
                <a16:creationId xmlns:a16="http://schemas.microsoft.com/office/drawing/2014/main" id="{5F558B91-1BBB-4442-9D6C-DB3AD3A76F83}"/>
              </a:ext>
            </a:extLst>
          </p:cNvPr>
          <p:cNvGrpSpPr/>
          <p:nvPr/>
        </p:nvGrpSpPr>
        <p:grpSpPr>
          <a:xfrm>
            <a:off x="396503" y="3421131"/>
            <a:ext cx="4085887" cy="683444"/>
            <a:chOff x="487316" y="5004753"/>
            <a:chExt cx="4085887" cy="683444"/>
          </a:xfrm>
        </p:grpSpPr>
        <p:sp>
          <p:nvSpPr>
            <p:cNvPr id="40" name="TextBox 39">
              <a:extLst>
                <a:ext uri="{FF2B5EF4-FFF2-40B4-BE49-F238E27FC236}">
                  <a16:creationId xmlns:a16="http://schemas.microsoft.com/office/drawing/2014/main" id="{5992C528-AD76-49F4-A2FC-F8428E33F2F3}"/>
                </a:ext>
              </a:extLst>
            </p:cNvPr>
            <p:cNvSpPr txBox="1"/>
            <p:nvPr/>
          </p:nvSpPr>
          <p:spPr>
            <a:xfrm>
              <a:off x="487316" y="5004753"/>
              <a:ext cx="4085887" cy="369332"/>
            </a:xfrm>
            <a:prstGeom prst="rect">
              <a:avLst/>
            </a:prstGeom>
            <a:noFill/>
          </p:spPr>
          <p:txBody>
            <a:bodyPr wrap="square" rtlCol="0">
              <a:spAutoFit/>
            </a:bodyPr>
            <a:lstStyle/>
            <a:p>
              <a:pPr algn="ctr"/>
              <a:r>
                <a:rPr lang="en-US" dirty="0"/>
                <a:t>Evolution ESS plots</a:t>
              </a:r>
            </a:p>
          </p:txBody>
        </p:sp>
        <p:pic>
          <p:nvPicPr>
            <p:cNvPr id="42" name="Picture 41">
              <a:extLst>
                <a:ext uri="{FF2B5EF4-FFF2-40B4-BE49-F238E27FC236}">
                  <a16:creationId xmlns:a16="http://schemas.microsoft.com/office/drawing/2014/main" id="{B32C84C9-D660-4F39-A885-BED13D662108}"/>
                </a:ext>
              </a:extLst>
            </p:cNvPr>
            <p:cNvPicPr>
              <a:picLocks noChangeAspect="1"/>
            </p:cNvPicPr>
            <p:nvPr/>
          </p:nvPicPr>
          <p:blipFill>
            <a:blip r:embed="rId14"/>
            <a:stretch>
              <a:fillRect/>
            </a:stretch>
          </p:blipFill>
          <p:spPr>
            <a:xfrm>
              <a:off x="1655429" y="5392881"/>
              <a:ext cx="1724266" cy="295316"/>
            </a:xfrm>
            <a:prstGeom prst="rect">
              <a:avLst/>
            </a:prstGeom>
          </p:spPr>
        </p:pic>
      </p:grpSp>
      <p:pic>
        <p:nvPicPr>
          <p:cNvPr id="44" name="Picture 43">
            <a:extLst>
              <a:ext uri="{FF2B5EF4-FFF2-40B4-BE49-F238E27FC236}">
                <a16:creationId xmlns:a16="http://schemas.microsoft.com/office/drawing/2014/main" id="{BDDEE3B0-6DF1-4805-B4D4-B8DB638ED8D6}"/>
              </a:ext>
            </a:extLst>
          </p:cNvPr>
          <p:cNvPicPr>
            <a:picLocks noChangeAspect="1"/>
          </p:cNvPicPr>
          <p:nvPr/>
        </p:nvPicPr>
        <p:blipFill>
          <a:blip r:embed="rId15"/>
          <a:stretch>
            <a:fillRect/>
          </a:stretch>
        </p:blipFill>
        <p:spPr>
          <a:xfrm>
            <a:off x="4835037" y="2808289"/>
            <a:ext cx="7321399" cy="2187958"/>
          </a:xfrm>
          <a:prstGeom prst="rect">
            <a:avLst/>
          </a:prstGeom>
        </p:spPr>
      </p:pic>
      <p:sp>
        <p:nvSpPr>
          <p:cNvPr id="46" name="TextBox 45">
            <a:extLst>
              <a:ext uri="{FF2B5EF4-FFF2-40B4-BE49-F238E27FC236}">
                <a16:creationId xmlns:a16="http://schemas.microsoft.com/office/drawing/2014/main" id="{CB02F89B-2FB3-4F31-BC6D-5BB88C82E8EC}"/>
              </a:ext>
            </a:extLst>
          </p:cNvPr>
          <p:cNvSpPr txBox="1"/>
          <p:nvPr/>
        </p:nvSpPr>
        <p:spPr>
          <a:xfrm>
            <a:off x="329732" y="5380230"/>
            <a:ext cx="4085887" cy="369332"/>
          </a:xfrm>
          <a:prstGeom prst="rect">
            <a:avLst/>
          </a:prstGeom>
          <a:noFill/>
        </p:spPr>
        <p:txBody>
          <a:bodyPr wrap="square" rtlCol="0">
            <a:spAutoFit/>
          </a:bodyPr>
          <a:lstStyle/>
          <a:p>
            <a:pPr algn="ctr"/>
            <a:r>
              <a:rPr lang="en-US" dirty="0"/>
              <a:t>Model comparison</a:t>
            </a:r>
          </a:p>
        </p:txBody>
      </p:sp>
    </p:spTree>
    <p:extLst>
      <p:ext uri="{BB962C8B-B14F-4D97-AF65-F5344CB8AC3E}">
        <p14:creationId xmlns:p14="http://schemas.microsoft.com/office/powerpoint/2010/main" val="132929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4"/>
                                        </p:tgtEl>
                                      </p:cBhvr>
                                    </p:animEffect>
                                    <p:set>
                                      <p:cBhvr>
                                        <p:cTn id="62" dur="1" fill="hold">
                                          <p:stCondLst>
                                            <p:cond delay="499"/>
                                          </p:stCondLst>
                                        </p:cTn>
                                        <p:tgtEl>
                                          <p:spTgt spid="24"/>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1"/>
                                        </p:tgtEl>
                                      </p:cBhvr>
                                    </p:animEffect>
                                    <p:set>
                                      <p:cBhvr>
                                        <p:cTn id="81" dur="1" fill="hold">
                                          <p:stCondLst>
                                            <p:cond delay="499"/>
                                          </p:stCondLst>
                                        </p:cTn>
                                        <p:tgtEl>
                                          <p:spTgt spid="31"/>
                                        </p:tgtEl>
                                        <p:attrNameLst>
                                          <p:attrName>style.visibility</p:attrName>
                                        </p:attrNameLst>
                                      </p:cBhvr>
                                      <p:to>
                                        <p:strVal val="hidden"/>
                                      </p:to>
                                    </p:se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37"/>
                                        </p:tgtEl>
                                      </p:cBhvr>
                                    </p:animEffect>
                                    <p:set>
                                      <p:cBhvr>
                                        <p:cTn id="94" dur="1" fill="hold">
                                          <p:stCondLst>
                                            <p:cond delay="499"/>
                                          </p:stCondLst>
                                        </p:cTn>
                                        <p:tgtEl>
                                          <p:spTgt spid="37"/>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38"/>
                                        </p:tgtEl>
                                      </p:cBhvr>
                                    </p:animEffect>
                                    <p:set>
                                      <p:cBhvr>
                                        <p:cTn id="97" dur="1" fill="hold">
                                          <p:stCondLst>
                                            <p:cond delay="499"/>
                                          </p:stCondLst>
                                        </p:cTn>
                                        <p:tgtEl>
                                          <p:spTgt spid="38"/>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500"/>
                                        <p:tgtEl>
                                          <p:spTgt spid="43"/>
                                        </p:tgtEl>
                                      </p:cBhvr>
                                    </p:animEffect>
                                  </p:childTnLst>
                                </p:cTn>
                              </p:par>
                            </p:childTnLst>
                          </p:cTn>
                        </p:par>
                        <p:par>
                          <p:cTn id="102" fill="hold">
                            <p:stCondLst>
                              <p:cond delay="1000"/>
                            </p:stCondLst>
                            <p:childTnLst>
                              <p:par>
                                <p:cTn id="103" presetID="10" presetClass="entr" presetSubtype="0" fill="hold" nodeType="after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43"/>
                                        </p:tgtEl>
                                      </p:cBhvr>
                                    </p:animEffect>
                                    <p:set>
                                      <p:cBhvr>
                                        <p:cTn id="110" dur="1" fill="hold">
                                          <p:stCondLst>
                                            <p:cond delay="499"/>
                                          </p:stCondLst>
                                        </p:cTn>
                                        <p:tgtEl>
                                          <p:spTgt spid="43"/>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D04B-C950-4398-948E-07B19F89C5B4}"/>
              </a:ext>
            </a:extLst>
          </p:cNvPr>
          <p:cNvSpPr>
            <a:spLocks noGrp="1"/>
          </p:cNvSpPr>
          <p:nvPr>
            <p:ph type="title"/>
          </p:nvPr>
        </p:nvSpPr>
        <p:spPr/>
        <p:txBody>
          <a:bodyPr/>
          <a:lstStyle/>
          <a:p>
            <a:r>
              <a:rPr lang="en-US" dirty="0">
                <a:solidFill>
                  <a:srgbClr val="FFFF00"/>
                </a:solidFill>
              </a:rPr>
              <a:t>Under the wood</a:t>
            </a:r>
          </a:p>
        </p:txBody>
      </p:sp>
      <p:pic>
        <p:nvPicPr>
          <p:cNvPr id="2052" name="Picture 4" descr="pandas (software) - Wikipedia">
            <a:extLst>
              <a:ext uri="{FF2B5EF4-FFF2-40B4-BE49-F238E27FC236}">
                <a16:creationId xmlns:a16="http://schemas.microsoft.com/office/drawing/2014/main" id="{7A9DC73F-8A98-4529-A4AA-C6AB1D713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718" y="1755605"/>
            <a:ext cx="33623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ensorFlow course: Where to learn how to use the framework?">
            <a:extLst>
              <a:ext uri="{FF2B5EF4-FFF2-40B4-BE49-F238E27FC236}">
                <a16:creationId xmlns:a16="http://schemas.microsoft.com/office/drawing/2014/main" id="{99293D01-9254-48B9-AE10-5734893B2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280" y="3429000"/>
            <a:ext cx="321945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rviZ: Exploratory analysis of Bayesian models — ArviZ 0.18.0 documentation">
            <a:extLst>
              <a:ext uri="{FF2B5EF4-FFF2-40B4-BE49-F238E27FC236}">
                <a16:creationId xmlns:a16="http://schemas.microsoft.com/office/drawing/2014/main" id="{C7AAADC8-CBBF-4D38-AEA3-EA140C2AD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0347" y="5301032"/>
            <a:ext cx="3762375" cy="12096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38297A-D67E-4EC5-8FCC-E4D69A20CA3B}"/>
              </a:ext>
            </a:extLst>
          </p:cNvPr>
          <p:cNvSpPr/>
          <p:nvPr/>
        </p:nvSpPr>
        <p:spPr>
          <a:xfrm>
            <a:off x="4862005" y="2132221"/>
            <a:ext cx="2444317" cy="369332"/>
          </a:xfrm>
          <a:prstGeom prst="rect">
            <a:avLst/>
          </a:prstGeom>
        </p:spPr>
        <p:txBody>
          <a:bodyPr wrap="square">
            <a:spAutoFit/>
          </a:bodyPr>
          <a:lstStyle/>
          <a:p>
            <a:r>
              <a:rPr lang="en-US" dirty="0"/>
              <a:t>Data manipulation</a:t>
            </a:r>
          </a:p>
        </p:txBody>
      </p:sp>
      <p:sp>
        <p:nvSpPr>
          <p:cNvPr id="5" name="Rectangle 4">
            <a:extLst>
              <a:ext uri="{FF2B5EF4-FFF2-40B4-BE49-F238E27FC236}">
                <a16:creationId xmlns:a16="http://schemas.microsoft.com/office/drawing/2014/main" id="{D0DBB435-7251-4392-B748-2A497798E60A}"/>
              </a:ext>
            </a:extLst>
          </p:cNvPr>
          <p:cNvSpPr/>
          <p:nvPr/>
        </p:nvSpPr>
        <p:spPr>
          <a:xfrm>
            <a:off x="6605772" y="3573198"/>
            <a:ext cx="3986702" cy="923330"/>
          </a:xfrm>
          <a:prstGeom prst="rect">
            <a:avLst/>
          </a:prstGeom>
        </p:spPr>
        <p:txBody>
          <a:bodyPr wrap="square">
            <a:spAutoFit/>
          </a:bodyPr>
          <a:lstStyle/>
          <a:p>
            <a:r>
              <a:rPr lang="en-US" dirty="0"/>
              <a:t>Model definition and building</a:t>
            </a:r>
          </a:p>
          <a:p>
            <a:endParaRPr lang="en-US" dirty="0"/>
          </a:p>
          <a:p>
            <a:r>
              <a:rPr lang="en-US" dirty="0"/>
              <a:t>Parameter optimization</a:t>
            </a:r>
          </a:p>
        </p:txBody>
      </p:sp>
      <p:sp>
        <p:nvSpPr>
          <p:cNvPr id="6" name="Rectangle 5">
            <a:extLst>
              <a:ext uri="{FF2B5EF4-FFF2-40B4-BE49-F238E27FC236}">
                <a16:creationId xmlns:a16="http://schemas.microsoft.com/office/drawing/2014/main" id="{95FC4AD5-1408-4EDD-8AE1-55BB78AEB02F}"/>
              </a:ext>
            </a:extLst>
          </p:cNvPr>
          <p:cNvSpPr/>
          <p:nvPr/>
        </p:nvSpPr>
        <p:spPr>
          <a:xfrm>
            <a:off x="9976189" y="5717569"/>
            <a:ext cx="1370888" cy="369332"/>
          </a:xfrm>
          <a:prstGeom prst="rect">
            <a:avLst/>
          </a:prstGeom>
        </p:spPr>
        <p:txBody>
          <a:bodyPr wrap="none">
            <a:spAutoFit/>
          </a:bodyPr>
          <a:lstStyle/>
          <a:p>
            <a:r>
              <a:rPr lang="en-US" dirty="0"/>
              <a:t>Diagnostic</a:t>
            </a:r>
          </a:p>
        </p:txBody>
      </p:sp>
    </p:spTree>
    <p:extLst>
      <p:ext uri="{BB962C8B-B14F-4D97-AF65-F5344CB8AC3E}">
        <p14:creationId xmlns:p14="http://schemas.microsoft.com/office/powerpoint/2010/main" val="405151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500"/>
                                        <p:tgtEl>
                                          <p:spTgt spid="205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F3FB4C-BC2B-40FD-AC9A-A9D12B78A79B}"/>
              </a:ext>
            </a:extLst>
          </p:cNvPr>
          <p:cNvSpPr>
            <a:spLocks noGrp="1"/>
          </p:cNvSpPr>
          <p:nvPr>
            <p:ph type="title"/>
          </p:nvPr>
        </p:nvSpPr>
        <p:spPr>
          <a:xfrm>
            <a:off x="646111" y="452718"/>
            <a:ext cx="9404723" cy="1400530"/>
          </a:xfrm>
        </p:spPr>
        <p:txBody>
          <a:bodyPr/>
          <a:lstStyle/>
          <a:p>
            <a:r>
              <a:rPr lang="en-US" dirty="0">
                <a:solidFill>
                  <a:srgbClr val="FFFF00"/>
                </a:solidFill>
              </a:rPr>
              <a:t>Why </a:t>
            </a:r>
            <a:r>
              <a:rPr lang="en-US" dirty="0" err="1">
                <a:solidFill>
                  <a:srgbClr val="FFFF00"/>
                </a:solidFill>
              </a:rPr>
              <a:t>tensorflow</a:t>
            </a:r>
            <a:r>
              <a:rPr lang="en-US" dirty="0">
                <a:solidFill>
                  <a:srgbClr val="FFFF00"/>
                </a:solidFill>
              </a:rPr>
              <a:t> probability (TFP) ?</a:t>
            </a:r>
          </a:p>
        </p:txBody>
      </p:sp>
      <p:sp>
        <p:nvSpPr>
          <p:cNvPr id="15" name="Oval 14">
            <a:extLst>
              <a:ext uri="{FF2B5EF4-FFF2-40B4-BE49-F238E27FC236}">
                <a16:creationId xmlns:a16="http://schemas.microsoft.com/office/drawing/2014/main" id="{AF3BA940-C004-4CBA-B043-E6890C035B95}"/>
              </a:ext>
            </a:extLst>
          </p:cNvPr>
          <p:cNvSpPr/>
          <p:nvPr/>
        </p:nvSpPr>
        <p:spPr>
          <a:xfrm>
            <a:off x="5503481" y="3520524"/>
            <a:ext cx="914400" cy="914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60000"/>
                    <a:lumOff val="40000"/>
                  </a:schemeClr>
                </a:solidFill>
              </a:rPr>
              <a:t>TFP</a:t>
            </a:r>
          </a:p>
        </p:txBody>
      </p:sp>
      <p:sp>
        <p:nvSpPr>
          <p:cNvPr id="16" name="Rectangle 15">
            <a:extLst>
              <a:ext uri="{FF2B5EF4-FFF2-40B4-BE49-F238E27FC236}">
                <a16:creationId xmlns:a16="http://schemas.microsoft.com/office/drawing/2014/main" id="{3D4AA6B0-20BF-4EDF-8DC0-A4CADC7D1275}"/>
              </a:ext>
            </a:extLst>
          </p:cNvPr>
          <p:cNvSpPr/>
          <p:nvPr/>
        </p:nvSpPr>
        <p:spPr>
          <a:xfrm>
            <a:off x="4632433" y="1763562"/>
            <a:ext cx="2656496" cy="369332"/>
          </a:xfrm>
          <a:prstGeom prst="rect">
            <a:avLst/>
          </a:prstGeom>
        </p:spPr>
        <p:txBody>
          <a:bodyPr wrap="none">
            <a:spAutoFit/>
          </a:bodyPr>
          <a:lstStyle/>
          <a:p>
            <a:r>
              <a:rPr lang="en-US" b="1" dirty="0"/>
              <a:t>Probabilistic Modeling</a:t>
            </a:r>
            <a:endParaRPr lang="en-US" dirty="0"/>
          </a:p>
        </p:txBody>
      </p:sp>
      <p:cxnSp>
        <p:nvCxnSpPr>
          <p:cNvPr id="18" name="Connector: Curved 17">
            <a:extLst>
              <a:ext uri="{FF2B5EF4-FFF2-40B4-BE49-F238E27FC236}">
                <a16:creationId xmlns:a16="http://schemas.microsoft.com/office/drawing/2014/main" id="{DE686DA8-3154-40D6-BF71-3630E99D4AA7}"/>
              </a:ext>
            </a:extLst>
          </p:cNvPr>
          <p:cNvCxnSpPr>
            <a:cxnSpLocks/>
            <a:stCxn id="15" idx="0"/>
            <a:endCxn id="16" idx="2"/>
          </p:cNvCxnSpPr>
          <p:nvPr/>
        </p:nvCxnSpPr>
        <p:spPr>
          <a:xfrm rot="5400000" flipH="1" flipV="1">
            <a:off x="5266866" y="2826709"/>
            <a:ext cx="1387630" cy="12700"/>
          </a:xfrm>
          <a:prstGeom prst="curvedConnector3">
            <a:avLst>
              <a:gd name="adj1" fmla="val 50000"/>
            </a:avLst>
          </a:prstGeom>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0C552511-C646-4A9D-BE36-F4943E95D102}"/>
              </a:ext>
            </a:extLst>
          </p:cNvPr>
          <p:cNvSpPr/>
          <p:nvPr/>
        </p:nvSpPr>
        <p:spPr>
          <a:xfrm>
            <a:off x="8508415" y="2351210"/>
            <a:ext cx="3603872" cy="646331"/>
          </a:xfrm>
          <a:prstGeom prst="rect">
            <a:avLst/>
          </a:prstGeom>
        </p:spPr>
        <p:txBody>
          <a:bodyPr wrap="none">
            <a:spAutoFit/>
          </a:bodyPr>
          <a:lstStyle/>
          <a:p>
            <a:r>
              <a:rPr lang="en-US" b="1" dirty="0"/>
              <a:t>Bayesian Inference on </a:t>
            </a:r>
          </a:p>
          <a:p>
            <a:r>
              <a:rPr lang="en-US" b="1" dirty="0"/>
              <a:t>Structured Probabilistic Models</a:t>
            </a:r>
            <a:endParaRPr lang="en-US" dirty="0"/>
          </a:p>
        </p:txBody>
      </p:sp>
      <p:cxnSp>
        <p:nvCxnSpPr>
          <p:cNvPr id="29" name="Connector: Curved 28">
            <a:extLst>
              <a:ext uri="{FF2B5EF4-FFF2-40B4-BE49-F238E27FC236}">
                <a16:creationId xmlns:a16="http://schemas.microsoft.com/office/drawing/2014/main" id="{7C2931B5-96EA-4BE7-ACFF-F17F3AE85760}"/>
              </a:ext>
            </a:extLst>
          </p:cNvPr>
          <p:cNvCxnSpPr>
            <a:cxnSpLocks/>
            <a:stCxn id="15" idx="7"/>
            <a:endCxn id="27" idx="1"/>
          </p:cNvCxnSpPr>
          <p:nvPr/>
        </p:nvCxnSpPr>
        <p:spPr>
          <a:xfrm rot="5400000" flipH="1" flipV="1">
            <a:off x="6906163" y="2052184"/>
            <a:ext cx="980059" cy="2224445"/>
          </a:xfrm>
          <a:prstGeom prst="curvedConnector2">
            <a:avLst/>
          </a:prstGeom>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F6B6D463-5BE0-41C9-9413-E16204D11F93}"/>
              </a:ext>
            </a:extLst>
          </p:cNvPr>
          <p:cNvSpPr/>
          <p:nvPr/>
        </p:nvSpPr>
        <p:spPr>
          <a:xfrm>
            <a:off x="8508415" y="3805758"/>
            <a:ext cx="2190023" cy="369332"/>
          </a:xfrm>
          <a:prstGeom prst="rect">
            <a:avLst/>
          </a:prstGeom>
        </p:spPr>
        <p:txBody>
          <a:bodyPr wrap="none">
            <a:spAutoFit/>
          </a:bodyPr>
          <a:lstStyle/>
          <a:p>
            <a:r>
              <a:rPr lang="en-US" b="1" dirty="0"/>
              <a:t>High Performance</a:t>
            </a:r>
            <a:endParaRPr lang="en-US" dirty="0"/>
          </a:p>
        </p:txBody>
      </p:sp>
      <p:cxnSp>
        <p:nvCxnSpPr>
          <p:cNvPr id="34" name="Connector: Curved 33">
            <a:extLst>
              <a:ext uri="{FF2B5EF4-FFF2-40B4-BE49-F238E27FC236}">
                <a16:creationId xmlns:a16="http://schemas.microsoft.com/office/drawing/2014/main" id="{5B73A7BF-9ABD-4F41-B38C-93E112051982}"/>
              </a:ext>
            </a:extLst>
          </p:cNvPr>
          <p:cNvCxnSpPr>
            <a:cxnSpLocks/>
            <a:stCxn id="15" idx="6"/>
            <a:endCxn id="30" idx="1"/>
          </p:cNvCxnSpPr>
          <p:nvPr/>
        </p:nvCxnSpPr>
        <p:spPr>
          <a:xfrm>
            <a:off x="6417881" y="3977724"/>
            <a:ext cx="2090534" cy="12700"/>
          </a:xfrm>
          <a:prstGeom prst="curvedConnector3">
            <a:avLst/>
          </a:prstGeom>
        </p:spPr>
        <p:style>
          <a:lnRef idx="1">
            <a:schemeClr val="accent2"/>
          </a:lnRef>
          <a:fillRef idx="0">
            <a:schemeClr val="accent2"/>
          </a:fillRef>
          <a:effectRef idx="0">
            <a:schemeClr val="accent2"/>
          </a:effectRef>
          <a:fontRef idx="minor">
            <a:schemeClr val="tx1"/>
          </a:fontRef>
        </p:style>
      </p:cxnSp>
      <p:sp>
        <p:nvSpPr>
          <p:cNvPr id="36" name="Rectangle 35">
            <a:extLst>
              <a:ext uri="{FF2B5EF4-FFF2-40B4-BE49-F238E27FC236}">
                <a16:creationId xmlns:a16="http://schemas.microsoft.com/office/drawing/2014/main" id="{BCF250DC-FC53-4974-934E-27F1DA457009}"/>
              </a:ext>
            </a:extLst>
          </p:cNvPr>
          <p:cNvSpPr/>
          <p:nvPr/>
        </p:nvSpPr>
        <p:spPr>
          <a:xfrm>
            <a:off x="8508415" y="5160158"/>
            <a:ext cx="1337226" cy="369332"/>
          </a:xfrm>
          <a:prstGeom prst="rect">
            <a:avLst/>
          </a:prstGeom>
        </p:spPr>
        <p:txBody>
          <a:bodyPr wrap="none">
            <a:spAutoFit/>
          </a:bodyPr>
          <a:lstStyle/>
          <a:p>
            <a:r>
              <a:rPr lang="en-US" b="1" dirty="0"/>
              <a:t>Scalability</a:t>
            </a:r>
            <a:endParaRPr lang="en-US" dirty="0"/>
          </a:p>
        </p:txBody>
      </p:sp>
      <p:cxnSp>
        <p:nvCxnSpPr>
          <p:cNvPr id="38" name="Connector: Curved 37">
            <a:extLst>
              <a:ext uri="{FF2B5EF4-FFF2-40B4-BE49-F238E27FC236}">
                <a16:creationId xmlns:a16="http://schemas.microsoft.com/office/drawing/2014/main" id="{DFBB7354-5AD7-45E1-862B-292946F0ED13}"/>
              </a:ext>
            </a:extLst>
          </p:cNvPr>
          <p:cNvCxnSpPr>
            <a:cxnSpLocks/>
            <a:stCxn id="15" idx="5"/>
            <a:endCxn id="36" idx="1"/>
          </p:cNvCxnSpPr>
          <p:nvPr/>
        </p:nvCxnSpPr>
        <p:spPr>
          <a:xfrm rot="16200000" flipH="1">
            <a:off x="6874287" y="3710695"/>
            <a:ext cx="1043811" cy="2224445"/>
          </a:xfrm>
          <a:prstGeom prst="curvedConnector2">
            <a:avLst/>
          </a:prstGeom>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BDC22925-625F-4817-A158-9797EFEA1F83}"/>
              </a:ext>
            </a:extLst>
          </p:cNvPr>
          <p:cNvSpPr/>
          <p:nvPr/>
        </p:nvSpPr>
        <p:spPr>
          <a:xfrm>
            <a:off x="5356189" y="5992685"/>
            <a:ext cx="1208985" cy="369332"/>
          </a:xfrm>
          <a:prstGeom prst="rect">
            <a:avLst/>
          </a:prstGeom>
        </p:spPr>
        <p:txBody>
          <a:bodyPr wrap="none">
            <a:spAutoFit/>
          </a:bodyPr>
          <a:lstStyle/>
          <a:p>
            <a:r>
              <a:rPr lang="en-US" b="1" dirty="0"/>
              <a:t>Flexibility</a:t>
            </a:r>
            <a:endParaRPr lang="en-US" dirty="0"/>
          </a:p>
        </p:txBody>
      </p:sp>
      <p:cxnSp>
        <p:nvCxnSpPr>
          <p:cNvPr id="49" name="Connector: Curved 48">
            <a:extLst>
              <a:ext uri="{FF2B5EF4-FFF2-40B4-BE49-F238E27FC236}">
                <a16:creationId xmlns:a16="http://schemas.microsoft.com/office/drawing/2014/main" id="{EB65F395-FD30-4EA8-AA42-F2EC1B367BF1}"/>
              </a:ext>
            </a:extLst>
          </p:cNvPr>
          <p:cNvCxnSpPr>
            <a:stCxn id="15" idx="4"/>
            <a:endCxn id="47" idx="0"/>
          </p:cNvCxnSpPr>
          <p:nvPr/>
        </p:nvCxnSpPr>
        <p:spPr>
          <a:xfrm rot="16200000" flipH="1">
            <a:off x="5181801" y="5213803"/>
            <a:ext cx="1557761" cy="1"/>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3499AB9-5CAC-4961-B6F8-D67F8A7710C2}"/>
              </a:ext>
            </a:extLst>
          </p:cNvPr>
          <p:cNvSpPr/>
          <p:nvPr/>
        </p:nvSpPr>
        <p:spPr>
          <a:xfrm>
            <a:off x="353430" y="5160158"/>
            <a:ext cx="3169457" cy="369332"/>
          </a:xfrm>
          <a:prstGeom prst="rect">
            <a:avLst/>
          </a:prstGeom>
        </p:spPr>
        <p:txBody>
          <a:bodyPr wrap="none">
            <a:spAutoFit/>
          </a:bodyPr>
          <a:lstStyle/>
          <a:p>
            <a:r>
              <a:rPr lang="en-US" b="1" dirty="0"/>
              <a:t>Integration with TensorFlow</a:t>
            </a:r>
            <a:endParaRPr lang="en-US" dirty="0"/>
          </a:p>
        </p:txBody>
      </p:sp>
      <p:cxnSp>
        <p:nvCxnSpPr>
          <p:cNvPr id="54" name="Connector: Curved 53">
            <a:extLst>
              <a:ext uri="{FF2B5EF4-FFF2-40B4-BE49-F238E27FC236}">
                <a16:creationId xmlns:a16="http://schemas.microsoft.com/office/drawing/2014/main" id="{5637CA87-0042-4886-8719-576B52858C11}"/>
              </a:ext>
            </a:extLst>
          </p:cNvPr>
          <p:cNvCxnSpPr>
            <a:cxnSpLocks/>
            <a:stCxn id="15" idx="3"/>
            <a:endCxn id="52" idx="3"/>
          </p:cNvCxnSpPr>
          <p:nvPr/>
        </p:nvCxnSpPr>
        <p:spPr>
          <a:xfrm rot="5400000">
            <a:off x="4058235" y="3765666"/>
            <a:ext cx="1043811" cy="2114505"/>
          </a:xfrm>
          <a:prstGeom prst="curvedConnector2">
            <a:avLst/>
          </a:prstGeom>
        </p:spPr>
        <p:style>
          <a:lnRef idx="1">
            <a:schemeClr val="accent2"/>
          </a:lnRef>
          <a:fillRef idx="0">
            <a:schemeClr val="accent2"/>
          </a:fillRef>
          <a:effectRef idx="0">
            <a:schemeClr val="accent2"/>
          </a:effectRef>
          <a:fontRef idx="minor">
            <a:schemeClr val="tx1"/>
          </a:fontRef>
        </p:style>
      </p:cxnSp>
      <p:sp>
        <p:nvSpPr>
          <p:cNvPr id="56" name="Rectangle 55">
            <a:extLst>
              <a:ext uri="{FF2B5EF4-FFF2-40B4-BE49-F238E27FC236}">
                <a16:creationId xmlns:a16="http://schemas.microsoft.com/office/drawing/2014/main" id="{25B33351-2356-45AA-B9EF-02237BCBC24E}"/>
              </a:ext>
            </a:extLst>
          </p:cNvPr>
          <p:cNvSpPr/>
          <p:nvPr/>
        </p:nvSpPr>
        <p:spPr>
          <a:xfrm>
            <a:off x="353430" y="3793058"/>
            <a:ext cx="2308645" cy="369332"/>
          </a:xfrm>
          <a:prstGeom prst="rect">
            <a:avLst/>
          </a:prstGeom>
        </p:spPr>
        <p:txBody>
          <a:bodyPr wrap="none">
            <a:spAutoFit/>
          </a:bodyPr>
          <a:lstStyle/>
          <a:p>
            <a:r>
              <a:rPr lang="en-US" b="1" dirty="0"/>
              <a:t>Probabilistic Layers</a:t>
            </a:r>
            <a:endParaRPr lang="en-US" dirty="0"/>
          </a:p>
        </p:txBody>
      </p:sp>
      <p:cxnSp>
        <p:nvCxnSpPr>
          <p:cNvPr id="58" name="Connector: Curved 57">
            <a:extLst>
              <a:ext uri="{FF2B5EF4-FFF2-40B4-BE49-F238E27FC236}">
                <a16:creationId xmlns:a16="http://schemas.microsoft.com/office/drawing/2014/main" id="{5E77DF20-F612-4BBC-BD1B-3A2233EC8B69}"/>
              </a:ext>
            </a:extLst>
          </p:cNvPr>
          <p:cNvCxnSpPr>
            <a:stCxn id="56" idx="3"/>
            <a:endCxn id="15" idx="2"/>
          </p:cNvCxnSpPr>
          <p:nvPr/>
        </p:nvCxnSpPr>
        <p:spPr>
          <a:xfrm>
            <a:off x="2662075" y="3977724"/>
            <a:ext cx="2841406" cy="12700"/>
          </a:xfrm>
          <a:prstGeom prst="curvedConnector3">
            <a:avLst/>
          </a:prstGeom>
        </p:spPr>
        <p:style>
          <a:lnRef idx="1">
            <a:schemeClr val="accent2"/>
          </a:lnRef>
          <a:fillRef idx="0">
            <a:schemeClr val="accent2"/>
          </a:fillRef>
          <a:effectRef idx="0">
            <a:schemeClr val="accent2"/>
          </a:effectRef>
          <a:fontRef idx="minor">
            <a:schemeClr val="tx1"/>
          </a:fontRef>
        </p:style>
      </p:cxnSp>
      <p:sp>
        <p:nvSpPr>
          <p:cNvPr id="59" name="Rectangle 58">
            <a:extLst>
              <a:ext uri="{FF2B5EF4-FFF2-40B4-BE49-F238E27FC236}">
                <a16:creationId xmlns:a16="http://schemas.microsoft.com/office/drawing/2014/main" id="{4DB0527F-C2CD-480A-957E-7BC35A63535E}"/>
              </a:ext>
            </a:extLst>
          </p:cNvPr>
          <p:cNvSpPr/>
          <p:nvPr/>
        </p:nvSpPr>
        <p:spPr>
          <a:xfrm>
            <a:off x="353430" y="2489710"/>
            <a:ext cx="3567002" cy="369332"/>
          </a:xfrm>
          <a:prstGeom prst="rect">
            <a:avLst/>
          </a:prstGeom>
        </p:spPr>
        <p:txBody>
          <a:bodyPr wrap="none">
            <a:spAutoFit/>
          </a:bodyPr>
          <a:lstStyle/>
          <a:p>
            <a:r>
              <a:rPr lang="en-US" b="1" dirty="0"/>
              <a:t>Integration with Other Libraries</a:t>
            </a:r>
            <a:endParaRPr lang="en-US" dirty="0"/>
          </a:p>
        </p:txBody>
      </p:sp>
      <p:cxnSp>
        <p:nvCxnSpPr>
          <p:cNvPr id="61" name="Connector: Curved 60">
            <a:extLst>
              <a:ext uri="{FF2B5EF4-FFF2-40B4-BE49-F238E27FC236}">
                <a16:creationId xmlns:a16="http://schemas.microsoft.com/office/drawing/2014/main" id="{208E3E03-D562-445C-9FBB-D7B7E5AFD2E4}"/>
              </a:ext>
            </a:extLst>
          </p:cNvPr>
          <p:cNvCxnSpPr>
            <a:cxnSpLocks/>
            <a:stCxn id="15" idx="1"/>
            <a:endCxn id="59" idx="3"/>
          </p:cNvCxnSpPr>
          <p:nvPr/>
        </p:nvCxnSpPr>
        <p:spPr>
          <a:xfrm rot="16200000" flipV="1">
            <a:off x="4288883" y="2305926"/>
            <a:ext cx="980059" cy="1716960"/>
          </a:xfrm>
          <a:prstGeom prst="curvedConnector2">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1771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up)">
                                      <p:cBhvr>
                                        <p:cTn id="43" dur="500"/>
                                        <p:tgtEl>
                                          <p:spTgt spid="49"/>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right)">
                                      <p:cBhvr>
                                        <p:cTn id="52" dur="500"/>
                                        <p:tgtEl>
                                          <p:spTgt spid="54"/>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right)">
                                      <p:cBhvr>
                                        <p:cTn id="61" dur="500"/>
                                        <p:tgtEl>
                                          <p:spTgt spid="58"/>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right)">
                                      <p:cBhvr>
                                        <p:cTn id="70" dur="500"/>
                                        <p:tgtEl>
                                          <p:spTgt spid="61"/>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P spid="30" grpId="0"/>
      <p:bldP spid="36" grpId="0"/>
      <p:bldP spid="47" grpId="0"/>
      <p:bldP spid="52" grpId="0"/>
      <p:bldP spid="56" grpId="0"/>
      <p:bldP spid="5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490</TotalTime>
  <Words>1887</Words>
  <Application>Microsoft Office PowerPoint</Application>
  <PresentationFormat>Grand écran</PresentationFormat>
  <Paragraphs>582</Paragraphs>
  <Slides>31</Slides>
  <Notes>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Calibri</vt:lpstr>
      <vt:lpstr>Century Gothic</vt:lpstr>
      <vt:lpstr>Roboto</vt:lpstr>
      <vt:lpstr>Wingdings 3</vt:lpstr>
      <vt:lpstr>Ion</vt:lpstr>
      <vt:lpstr>Another Bayesian package?</vt:lpstr>
      <vt:lpstr>Learning process</vt:lpstr>
      <vt:lpstr>Work in progress 1 </vt:lpstr>
      <vt:lpstr>Work in progress 2</vt:lpstr>
      <vt:lpstr>Bayesian Inference package WIP 2</vt:lpstr>
      <vt:lpstr>Model template</vt:lpstr>
      <vt:lpstr>Model Diagnostic</vt:lpstr>
      <vt:lpstr>Under the wood</vt:lpstr>
      <vt:lpstr>Why tensorflow probability (TFP) ?</vt:lpstr>
      <vt:lpstr>Validation : testing different models</vt:lpstr>
      <vt:lpstr>Validation: evaluating models estimations</vt:lpstr>
      <vt:lpstr>Validation: Speed comaparison</vt:lpstr>
      <vt:lpstr>BI V2 :</vt:lpstr>
      <vt:lpstr>Validation : testing different models</vt:lpstr>
      <vt:lpstr>Validation: evaluating models estimations</vt:lpstr>
      <vt:lpstr>Validation: Speed comaparison</vt:lpstr>
      <vt:lpstr>BI V3 : Why</vt:lpstr>
      <vt:lpstr>Validation : testing different models</vt:lpstr>
      <vt:lpstr>Validation: evaluating models estimations</vt:lpstr>
      <vt:lpstr>Validation: Speed comaparison</vt:lpstr>
      <vt:lpstr>Issue</vt:lpstr>
      <vt:lpstr>In the meantime…</vt:lpstr>
      <vt:lpstr>Validation: evaluating models estimations</vt:lpstr>
      <vt:lpstr>Validation: Speed comaparison</vt:lpstr>
      <vt:lpstr>Validation: Speed comparison GPU versus CPU</vt:lpstr>
      <vt:lpstr>Application: Multinomial model</vt:lpstr>
      <vt:lpstr>Application: Simulation to validate model</vt:lpstr>
      <vt:lpstr>Application: Full model</vt:lpstr>
      <vt:lpstr>Application: Issue</vt:lpstr>
      <vt:lpstr>Summary</vt:lpstr>
      <vt:lpstr>Future of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Sosa</dc:creator>
  <cp:lastModifiedBy>Sebastian SOSA</cp:lastModifiedBy>
  <cp:revision>26</cp:revision>
  <dcterms:created xsi:type="dcterms:W3CDTF">2024-04-22T07:12:43Z</dcterms:created>
  <dcterms:modified xsi:type="dcterms:W3CDTF">2024-05-07T11:33:45Z</dcterms:modified>
</cp:coreProperties>
</file>